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95" r:id="rId3"/>
    <p:sldId id="359" r:id="rId4"/>
    <p:sldId id="343" r:id="rId5"/>
    <p:sldId id="344" r:id="rId6"/>
    <p:sldId id="347" r:id="rId7"/>
    <p:sldId id="349" r:id="rId8"/>
    <p:sldId id="342" r:id="rId9"/>
    <p:sldId id="358" r:id="rId10"/>
    <p:sldId id="338" r:id="rId11"/>
    <p:sldId id="350" r:id="rId12"/>
    <p:sldId id="315" r:id="rId13"/>
    <p:sldId id="348" r:id="rId14"/>
    <p:sldId id="336" r:id="rId15"/>
    <p:sldId id="337" r:id="rId16"/>
    <p:sldId id="351" r:id="rId17"/>
    <p:sldId id="353" r:id="rId18"/>
    <p:sldId id="325" r:id="rId19"/>
    <p:sldId id="357" r:id="rId20"/>
    <p:sldId id="354" r:id="rId21"/>
    <p:sldId id="323" r:id="rId22"/>
    <p:sldId id="345" r:id="rId23"/>
    <p:sldId id="326" r:id="rId24"/>
    <p:sldId id="356" r:id="rId25"/>
    <p:sldId id="324" r:id="rId26"/>
    <p:sldId id="346" r:id="rId27"/>
    <p:sldId id="316" r:id="rId28"/>
    <p:sldId id="317" r:id="rId29"/>
    <p:sldId id="320" r:id="rId30"/>
    <p:sldId id="322" r:id="rId31"/>
    <p:sldId id="321" r:id="rId32"/>
    <p:sldId id="318" r:id="rId33"/>
    <p:sldId id="319" r:id="rId34"/>
    <p:sldId id="340" r:id="rId35"/>
    <p:sldId id="341" r:id="rId36"/>
    <p:sldId id="339" r:id="rId37"/>
    <p:sldId id="327" r:id="rId38"/>
    <p:sldId id="328" r:id="rId39"/>
    <p:sldId id="335" r:id="rId40"/>
    <p:sldId id="329" r:id="rId41"/>
    <p:sldId id="330" r:id="rId42"/>
    <p:sldId id="331" r:id="rId43"/>
    <p:sldId id="332" r:id="rId44"/>
    <p:sldId id="333" r:id="rId45"/>
    <p:sldId id="312" r:id="rId46"/>
    <p:sldId id="352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208">
          <p15:clr>
            <a:srgbClr val="A4A3A4"/>
          </p15:clr>
        </p15:guide>
        <p15:guide id="4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006600"/>
    <a:srgbClr val="FF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392"/>
    <p:restoredTop sz="50000" autoAdjust="0"/>
  </p:normalViewPr>
  <p:slideViewPr>
    <p:cSldViewPr snapToObjects="1">
      <p:cViewPr>
        <p:scale>
          <a:sx n="100" d="100"/>
          <a:sy n="100" d="100"/>
        </p:scale>
        <p:origin x="1176" y="144"/>
      </p:cViewPr>
      <p:guideLst>
        <p:guide orient="horz" pos="2160"/>
        <p:guide pos="2880"/>
        <p:guide orient="horz" pos="2208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preso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5w1Supto4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preso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preso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preso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preso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preso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BigWing3D%20version8%20parameterSweep-tableBU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BigWing3D%20version8%20parameterSweep-tableBU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thewoldham:Dropbox:CSS739-ABM4MA:HomeworkAssignments:EndofTerm:5w1Supto4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Sheet1!$E$1</c:f>
              <c:strCache>
                <c:ptCount val="1"/>
                <c:pt idx="0">
                  <c:v>German Sorties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1"/>
            <c:trendlineLbl>
              <c:layout>
                <c:manualLayout>
                  <c:x val="-0.396481825385034"/>
                  <c:y val="-0.0760361920143633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 sz="1400"/>
                  </a:pPr>
                  <a:endParaRPr lang="en-US"/>
                </a:p>
              </c:txPr>
            </c:trendlineLbl>
          </c:trendline>
          <c:xVal>
            <c:numRef>
              <c:f>Sheet1!$C$2:$C$70</c:f>
              <c:numCache>
                <c:formatCode>General</c:formatCode>
                <c:ptCount val="69"/>
                <c:pt idx="0">
                  <c:v>5.692480300905069</c:v>
                </c:pt>
                <c:pt idx="1">
                  <c:v>6.540421120076437</c:v>
                </c:pt>
                <c:pt idx="2">
                  <c:v>6.186735564841435</c:v>
                </c:pt>
                <c:pt idx="3">
                  <c:v>5.200863730039237</c:v>
                </c:pt>
                <c:pt idx="4">
                  <c:v>6.205856826633234</c:v>
                </c:pt>
                <c:pt idx="5">
                  <c:v>5.460467376729807</c:v>
                </c:pt>
                <c:pt idx="6">
                  <c:v>5.613915440874455</c:v>
                </c:pt>
                <c:pt idx="7">
                  <c:v>5.852582885117854</c:v>
                </c:pt>
                <c:pt idx="8">
                  <c:v>5.720065418792375</c:v>
                </c:pt>
                <c:pt idx="9">
                  <c:v>5.669435038945566</c:v>
                </c:pt>
                <c:pt idx="10">
                  <c:v>6.273952796876417</c:v>
                </c:pt>
                <c:pt idx="11">
                  <c:v>5.667637922415865</c:v>
                </c:pt>
                <c:pt idx="12">
                  <c:v>6.115909337343186</c:v>
                </c:pt>
                <c:pt idx="13">
                  <c:v>5.200863730039237</c:v>
                </c:pt>
                <c:pt idx="14">
                  <c:v>6.059213603234494</c:v>
                </c:pt>
                <c:pt idx="15">
                  <c:v>5.699455348266735</c:v>
                </c:pt>
                <c:pt idx="16">
                  <c:v>6.335581533991037</c:v>
                </c:pt>
                <c:pt idx="17">
                  <c:v>6.302158367928138</c:v>
                </c:pt>
                <c:pt idx="18">
                  <c:v>5.94995310448966</c:v>
                </c:pt>
                <c:pt idx="19">
                  <c:v>6.049805362094944</c:v>
                </c:pt>
                <c:pt idx="20">
                  <c:v>6.035508116954531</c:v>
                </c:pt>
                <c:pt idx="21">
                  <c:v>5.977242834015878</c:v>
                </c:pt>
                <c:pt idx="22">
                  <c:v>5.952587662701154</c:v>
                </c:pt>
                <c:pt idx="23">
                  <c:v>6.320780570048138</c:v>
                </c:pt>
                <c:pt idx="24">
                  <c:v>6.151482715181376</c:v>
                </c:pt>
                <c:pt idx="25">
                  <c:v>4.981075425895445</c:v>
                </c:pt>
                <c:pt idx="26">
                  <c:v>5.64024651072009</c:v>
                </c:pt>
                <c:pt idx="27">
                  <c:v>5.078888961592396</c:v>
                </c:pt>
                <c:pt idx="28">
                  <c:v>5.987427435110563</c:v>
                </c:pt>
                <c:pt idx="29">
                  <c:v>4.845212486737882</c:v>
                </c:pt>
                <c:pt idx="30">
                  <c:v>4.884321858011646</c:v>
                </c:pt>
                <c:pt idx="31">
                  <c:v>6.20685216760352</c:v>
                </c:pt>
                <c:pt idx="32">
                  <c:v>6.004980801629864</c:v>
                </c:pt>
                <c:pt idx="33">
                  <c:v>5.649468871542844</c:v>
                </c:pt>
                <c:pt idx="34">
                  <c:v>5.733550691019852</c:v>
                </c:pt>
                <c:pt idx="35">
                  <c:v>6.494457530796224</c:v>
                </c:pt>
                <c:pt idx="36">
                  <c:v>5.197854672004275</c:v>
                </c:pt>
                <c:pt idx="37">
                  <c:v>5.753411243846084</c:v>
                </c:pt>
                <c:pt idx="38">
                  <c:v>5.836288501272084</c:v>
                </c:pt>
                <c:pt idx="39">
                  <c:v>4.84076143030548</c:v>
                </c:pt>
                <c:pt idx="40">
                  <c:v>6.037906640678674</c:v>
                </c:pt>
                <c:pt idx="41">
                  <c:v>6.24102065425369</c:v>
                </c:pt>
                <c:pt idx="42">
                  <c:v>5.986160574465385</c:v>
                </c:pt>
                <c:pt idx="43">
                  <c:v>5.572933119960748</c:v>
                </c:pt>
                <c:pt idx="44">
                  <c:v>6.26279548586459</c:v>
                </c:pt>
                <c:pt idx="45">
                  <c:v>6.081175996028286</c:v>
                </c:pt>
                <c:pt idx="46">
                  <c:v>5.685451391640594</c:v>
                </c:pt>
                <c:pt idx="47">
                  <c:v>6.452147724716375</c:v>
                </c:pt>
                <c:pt idx="48">
                  <c:v>5.992477318945776</c:v>
                </c:pt>
                <c:pt idx="49">
                  <c:v>6.124661705033427</c:v>
                </c:pt>
                <c:pt idx="50">
                  <c:v>4.69072815555824</c:v>
                </c:pt>
                <c:pt idx="51">
                  <c:v>4.680143859246375</c:v>
                </c:pt>
                <c:pt idx="52">
                  <c:v>6.353538925933533</c:v>
                </c:pt>
                <c:pt idx="53">
                  <c:v>4.751772648936199</c:v>
                </c:pt>
                <c:pt idx="54">
                  <c:v>5.604323790197084</c:v>
                </c:pt>
                <c:pt idx="55">
                  <c:v>6.030692025154912</c:v>
                </c:pt>
                <c:pt idx="56">
                  <c:v>6.240062003057516</c:v>
                </c:pt>
                <c:pt idx="57">
                  <c:v>6.081175996028286</c:v>
                </c:pt>
                <c:pt idx="58">
                  <c:v>5.808979276158466</c:v>
                </c:pt>
                <c:pt idx="59">
                  <c:v>5.102620937448394</c:v>
                </c:pt>
                <c:pt idx="60">
                  <c:v>5.88573857304724</c:v>
                </c:pt>
                <c:pt idx="61">
                  <c:v>5.112605380079986</c:v>
                </c:pt>
                <c:pt idx="62">
                  <c:v>5.77284769535024</c:v>
                </c:pt>
                <c:pt idx="63">
                  <c:v>4.52371901428583</c:v>
                </c:pt>
                <c:pt idx="64">
                  <c:v>5.154648767857275</c:v>
                </c:pt>
                <c:pt idx="65">
                  <c:v>5.61009090068223</c:v>
                </c:pt>
                <c:pt idx="66">
                  <c:v>5.112605380079986</c:v>
                </c:pt>
                <c:pt idx="67">
                  <c:v>5.416508275000202</c:v>
                </c:pt>
                <c:pt idx="68">
                  <c:v>4.095903274289384</c:v>
                </c:pt>
              </c:numCache>
            </c:numRef>
          </c:xVal>
          <c:yVal>
            <c:numRef>
              <c:f>Sheet1!$E$2:$E$70</c:f>
              <c:numCache>
                <c:formatCode>General</c:formatCode>
                <c:ptCount val="69"/>
                <c:pt idx="0">
                  <c:v>5.822736302150226</c:v>
                </c:pt>
                <c:pt idx="1">
                  <c:v>6.91863957643961</c:v>
                </c:pt>
                <c:pt idx="2">
                  <c:v>5.822736302150226</c:v>
                </c:pt>
                <c:pt idx="3">
                  <c:v>4.319023350918198</c:v>
                </c:pt>
                <c:pt idx="4">
                  <c:v>5.963050297740191</c:v>
                </c:pt>
                <c:pt idx="5">
                  <c:v>4.191806548578754</c:v>
                </c:pt>
                <c:pt idx="6">
                  <c:v>5.332120544168728</c:v>
                </c:pt>
                <c:pt idx="7">
                  <c:v>4.560876795007311</c:v>
                </c:pt>
                <c:pt idx="8">
                  <c:v>4.77604713353576</c:v>
                </c:pt>
                <c:pt idx="9">
                  <c:v>5.250552042146671</c:v>
                </c:pt>
                <c:pt idx="10">
                  <c:v>5.963050297740191</c:v>
                </c:pt>
                <c:pt idx="11">
                  <c:v>5.743535133651449</c:v>
                </c:pt>
                <c:pt idx="12">
                  <c:v>5.963050297740191</c:v>
                </c:pt>
                <c:pt idx="13">
                  <c:v>5.345031955353796</c:v>
                </c:pt>
                <c:pt idx="14">
                  <c:v>5.822736302150226</c:v>
                </c:pt>
                <c:pt idx="15">
                  <c:v>5.45366605572169</c:v>
                </c:pt>
                <c:pt idx="16">
                  <c:v>6.139778718169877</c:v>
                </c:pt>
                <c:pt idx="17">
                  <c:v>6.374464887222905</c:v>
                </c:pt>
                <c:pt idx="18">
                  <c:v>5.963050297740191</c:v>
                </c:pt>
                <c:pt idx="19">
                  <c:v>6.24102065425369</c:v>
                </c:pt>
                <c:pt idx="20">
                  <c:v>6.025850315725235</c:v>
                </c:pt>
                <c:pt idx="21">
                  <c:v>6.037906640678674</c:v>
                </c:pt>
                <c:pt idx="22">
                  <c:v>5.895594314480104</c:v>
                </c:pt>
                <c:pt idx="23">
                  <c:v>6.259984657403606</c:v>
                </c:pt>
                <c:pt idx="24">
                  <c:v>6.107071993880797</c:v>
                </c:pt>
                <c:pt idx="25">
                  <c:v>5.45366605572169</c:v>
                </c:pt>
                <c:pt idx="26">
                  <c:v>5.822736302150226</c:v>
                </c:pt>
                <c:pt idx="27">
                  <c:v>5.025850315725235</c:v>
                </c:pt>
                <c:pt idx="28">
                  <c:v>5.963050297740191</c:v>
                </c:pt>
                <c:pt idx="29">
                  <c:v>4.701190790597276</c:v>
                </c:pt>
                <c:pt idx="30">
                  <c:v>4.867147023450806</c:v>
                </c:pt>
                <c:pt idx="31">
                  <c:v>5.783996871636125</c:v>
                </c:pt>
                <c:pt idx="32">
                  <c:v>5.93666470459487</c:v>
                </c:pt>
                <c:pt idx="33">
                  <c:v>5.701190790597276</c:v>
                </c:pt>
                <c:pt idx="34">
                  <c:v>5.82878442557574</c:v>
                </c:pt>
                <c:pt idx="35">
                  <c:v>6.287709822868153</c:v>
                </c:pt>
                <c:pt idx="36">
                  <c:v>5.319023350918198</c:v>
                </c:pt>
                <c:pt idx="37">
                  <c:v>5.332120544168728</c:v>
                </c:pt>
                <c:pt idx="38">
                  <c:v>5.498076777022264</c:v>
                </c:pt>
                <c:pt idx="39">
                  <c:v>4.77604713353576</c:v>
                </c:pt>
                <c:pt idx="40">
                  <c:v>5.656780069296681</c:v>
                </c:pt>
                <c:pt idx="41">
                  <c:v>6.03189843915077</c:v>
                </c:pt>
                <c:pt idx="42">
                  <c:v>5.519495158787064</c:v>
                </c:pt>
                <c:pt idx="43">
                  <c:v>5.61009090068223</c:v>
                </c:pt>
                <c:pt idx="44">
                  <c:v>6.45366605572169</c:v>
                </c:pt>
                <c:pt idx="45">
                  <c:v>5.656780069296681</c:v>
                </c:pt>
                <c:pt idx="46">
                  <c:v>5.406976887107215</c:v>
                </c:pt>
                <c:pt idx="47">
                  <c:v>6.118105331717399</c:v>
                </c:pt>
                <c:pt idx="48">
                  <c:v>5.963050297740191</c:v>
                </c:pt>
                <c:pt idx="49">
                  <c:v>5.580882858061106</c:v>
                </c:pt>
                <c:pt idx="50">
                  <c:v>5.061550547333634</c:v>
                </c:pt>
                <c:pt idx="51">
                  <c:v>4.498076777022264</c:v>
                </c:pt>
                <c:pt idx="52">
                  <c:v>6.013632156079114</c:v>
                </c:pt>
                <c:pt idx="53">
                  <c:v>5.319023350918198</c:v>
                </c:pt>
                <c:pt idx="54">
                  <c:v>5.674805197451945</c:v>
                </c:pt>
                <c:pt idx="55">
                  <c:v>5.112605380079986</c:v>
                </c:pt>
                <c:pt idx="56">
                  <c:v>5.619622288575214</c:v>
                </c:pt>
                <c:pt idx="57">
                  <c:v>5.45366605572169</c:v>
                </c:pt>
                <c:pt idx="58">
                  <c:v>4.726833027860842</c:v>
                </c:pt>
                <c:pt idx="59">
                  <c:v>4.095903274289384</c:v>
                </c:pt>
                <c:pt idx="60">
                  <c:v>5.743535133651449</c:v>
                </c:pt>
                <c:pt idx="61">
                  <c:v>3.357762781432299</c:v>
                </c:pt>
                <c:pt idx="62">
                  <c:v>5.250552042146671</c:v>
                </c:pt>
                <c:pt idx="63">
                  <c:v>3.357762781432299</c:v>
                </c:pt>
                <c:pt idx="64">
                  <c:v>4.94995310448966</c:v>
                </c:pt>
                <c:pt idx="65">
                  <c:v>5.191806548578753</c:v>
                </c:pt>
                <c:pt idx="66">
                  <c:v>3.988692535003756</c:v>
                </c:pt>
                <c:pt idx="67">
                  <c:v>3.867147023450807</c:v>
                </c:pt>
                <c:pt idx="68">
                  <c:v>3.236217269879349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5143264"/>
        <c:axId val="1165787600"/>
      </c:scatterChart>
      <c:valAx>
        <c:axId val="1165143264"/>
        <c:scaling>
          <c:orientation val="minMax"/>
          <c:min val="4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Log(3)</a:t>
                </a:r>
                <a:r>
                  <a:rPr lang="en-US" sz="1400" baseline="0"/>
                  <a:t> German Sorties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5787600"/>
        <c:crosses val="autoZero"/>
        <c:crossBetween val="midCat"/>
      </c:valAx>
      <c:valAx>
        <c:axId val="1165787600"/>
        <c:scaling>
          <c:orientation val="minMax"/>
          <c:min val="3.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Log(3)</a:t>
                </a:r>
                <a:r>
                  <a:rPr lang="en-US" sz="1400" baseline="0"/>
                  <a:t> Bristish Sorties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51432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Sheet3!$F$4</c:f>
              <c:strCache>
                <c:ptCount val="1"/>
                <c:pt idx="0">
                  <c:v>GL 5W1S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Sheet3!$E$5:$E$35</c:f>
              <c:numCache>
                <c:formatCode>General</c:formatCode>
                <c:ptCount val="31"/>
                <c:pt idx="0">
                  <c:v>1.792391689498254</c:v>
                </c:pt>
                <c:pt idx="1">
                  <c:v>1.81954393554187</c:v>
                </c:pt>
                <c:pt idx="2">
                  <c:v>1.857332496431268</c:v>
                </c:pt>
                <c:pt idx="3">
                  <c:v>1.89209460269048</c:v>
                </c:pt>
                <c:pt idx="4">
                  <c:v>1.934498451243568</c:v>
                </c:pt>
                <c:pt idx="5">
                  <c:v>1.954242509439325</c:v>
                </c:pt>
                <c:pt idx="6">
                  <c:v>1.982271233039568</c:v>
                </c:pt>
                <c:pt idx="7">
                  <c:v>2.008600171761917</c:v>
                </c:pt>
                <c:pt idx="8">
                  <c:v>2.041392685158224</c:v>
                </c:pt>
                <c:pt idx="9">
                  <c:v>2.056904851336472</c:v>
                </c:pt>
                <c:pt idx="10">
                  <c:v>2.079181246047624</c:v>
                </c:pt>
                <c:pt idx="11">
                  <c:v>2.100370545117562</c:v>
                </c:pt>
                <c:pt idx="12">
                  <c:v>2.127104798364807</c:v>
                </c:pt>
                <c:pt idx="13">
                  <c:v>2.139879086401236</c:v>
                </c:pt>
                <c:pt idx="14">
                  <c:v>2.15836249209525</c:v>
                </c:pt>
                <c:pt idx="15">
                  <c:v>2.176091259055681</c:v>
                </c:pt>
                <c:pt idx="16">
                  <c:v>2.198657086954423</c:v>
                </c:pt>
                <c:pt idx="17">
                  <c:v>2.209515014542631</c:v>
                </c:pt>
                <c:pt idx="18">
                  <c:v>2.225309281725863</c:v>
                </c:pt>
                <c:pt idx="19">
                  <c:v>2.2405492482826</c:v>
                </c:pt>
                <c:pt idx="20">
                  <c:v>2.260071387985074</c:v>
                </c:pt>
                <c:pt idx="21">
                  <c:v>2.269512944217916</c:v>
                </c:pt>
                <c:pt idx="22">
                  <c:v>2.28330122870355</c:v>
                </c:pt>
                <c:pt idx="23">
                  <c:v>2.29666519026153</c:v>
                </c:pt>
                <c:pt idx="24">
                  <c:v>2.313867220369153</c:v>
                </c:pt>
                <c:pt idx="25">
                  <c:v>2.322219294733919</c:v>
                </c:pt>
                <c:pt idx="26">
                  <c:v>2.334453751150931</c:v>
                </c:pt>
                <c:pt idx="27">
                  <c:v>2.346352974450637</c:v>
                </c:pt>
                <c:pt idx="28">
                  <c:v>2.361727836017593</c:v>
                </c:pt>
                <c:pt idx="29">
                  <c:v>2.369215857410143</c:v>
                </c:pt>
                <c:pt idx="30">
                  <c:v>2.380211241711606</c:v>
                </c:pt>
              </c:numCache>
            </c:numRef>
          </c:xVal>
          <c:yVal>
            <c:numRef>
              <c:f>Sheet3!$F$5:$F$35</c:f>
              <c:numCache>
                <c:formatCode>General</c:formatCode>
                <c:ptCount val="31"/>
                <c:pt idx="0">
                  <c:v>1.249442961442582</c:v>
                </c:pt>
                <c:pt idx="1">
                  <c:v>1.250420002308894</c:v>
                </c:pt>
                <c:pt idx="2">
                  <c:v>1.2523675144599</c:v>
                </c:pt>
                <c:pt idx="3">
                  <c:v>1.222716471147583</c:v>
                </c:pt>
                <c:pt idx="4">
                  <c:v>1.180125875164054</c:v>
                </c:pt>
                <c:pt idx="5">
                  <c:v>1.187520720836463</c:v>
                </c:pt>
                <c:pt idx="6">
                  <c:v>1.17666993266815</c:v>
                </c:pt>
                <c:pt idx="7">
                  <c:v>1.121231455149621</c:v>
                </c:pt>
                <c:pt idx="8">
                  <c:v>1.072617476545237</c:v>
                </c:pt>
                <c:pt idx="9">
                  <c:v>1.017867718963506</c:v>
                </c:pt>
                <c:pt idx="10">
                  <c:v>0.997386384397313</c:v>
                </c:pt>
                <c:pt idx="11">
                  <c:v>0.984077033902831</c:v>
                </c:pt>
                <c:pt idx="12">
                  <c:v>0.847572659142112</c:v>
                </c:pt>
                <c:pt idx="13">
                  <c:v>0.884228769632604</c:v>
                </c:pt>
                <c:pt idx="14">
                  <c:v>0.73559889969818</c:v>
                </c:pt>
                <c:pt idx="15">
                  <c:v>0.826074802700826</c:v>
                </c:pt>
                <c:pt idx="16">
                  <c:v>0.727541257028556</c:v>
                </c:pt>
                <c:pt idx="17">
                  <c:v>0.702430536445525</c:v>
                </c:pt>
                <c:pt idx="18">
                  <c:v>0.660865478003869</c:v>
                </c:pt>
                <c:pt idx="19">
                  <c:v>0.599883072073688</c:v>
                </c:pt>
                <c:pt idx="20">
                  <c:v>0.619093330626743</c:v>
                </c:pt>
                <c:pt idx="21">
                  <c:v>0.662757831681574</c:v>
                </c:pt>
                <c:pt idx="22">
                  <c:v>0.582063362911709</c:v>
                </c:pt>
                <c:pt idx="23">
                  <c:v>0.549003262025788</c:v>
                </c:pt>
                <c:pt idx="24">
                  <c:v>0.505149978319906</c:v>
                </c:pt>
                <c:pt idx="25">
                  <c:v>0.428134794028789</c:v>
                </c:pt>
                <c:pt idx="26">
                  <c:v>0.549003262025788</c:v>
                </c:pt>
                <c:pt idx="27">
                  <c:v>0.465382851448418</c:v>
                </c:pt>
                <c:pt idx="28">
                  <c:v>0.401400540781544</c:v>
                </c:pt>
                <c:pt idx="29">
                  <c:v>0.330413773349191</c:v>
                </c:pt>
                <c:pt idx="30">
                  <c:v>0.3654879848909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Sheet3!$G$4</c:f>
              <c:strCache>
                <c:ptCount val="1"/>
                <c:pt idx="0">
                  <c:v>GL 1W5S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Sheet3!$E$5:$E$35</c:f>
              <c:numCache>
                <c:formatCode>General</c:formatCode>
                <c:ptCount val="31"/>
                <c:pt idx="0">
                  <c:v>1.792391689498254</c:v>
                </c:pt>
                <c:pt idx="1">
                  <c:v>1.81954393554187</c:v>
                </c:pt>
                <c:pt idx="2">
                  <c:v>1.857332496431268</c:v>
                </c:pt>
                <c:pt idx="3">
                  <c:v>1.89209460269048</c:v>
                </c:pt>
                <c:pt idx="4">
                  <c:v>1.934498451243568</c:v>
                </c:pt>
                <c:pt idx="5">
                  <c:v>1.954242509439325</c:v>
                </c:pt>
                <c:pt idx="6">
                  <c:v>1.982271233039568</c:v>
                </c:pt>
                <c:pt idx="7">
                  <c:v>2.008600171761917</c:v>
                </c:pt>
                <c:pt idx="8">
                  <c:v>2.041392685158224</c:v>
                </c:pt>
                <c:pt idx="9">
                  <c:v>2.056904851336472</c:v>
                </c:pt>
                <c:pt idx="10">
                  <c:v>2.079181246047624</c:v>
                </c:pt>
                <c:pt idx="11">
                  <c:v>2.100370545117562</c:v>
                </c:pt>
                <c:pt idx="12">
                  <c:v>2.127104798364807</c:v>
                </c:pt>
                <c:pt idx="13">
                  <c:v>2.139879086401236</c:v>
                </c:pt>
                <c:pt idx="14">
                  <c:v>2.15836249209525</c:v>
                </c:pt>
                <c:pt idx="15">
                  <c:v>2.176091259055681</c:v>
                </c:pt>
                <c:pt idx="16">
                  <c:v>2.198657086954423</c:v>
                </c:pt>
                <c:pt idx="17">
                  <c:v>2.209515014542631</c:v>
                </c:pt>
                <c:pt idx="18">
                  <c:v>2.225309281725863</c:v>
                </c:pt>
                <c:pt idx="19">
                  <c:v>2.2405492482826</c:v>
                </c:pt>
                <c:pt idx="20">
                  <c:v>2.260071387985074</c:v>
                </c:pt>
                <c:pt idx="21">
                  <c:v>2.269512944217916</c:v>
                </c:pt>
                <c:pt idx="22">
                  <c:v>2.28330122870355</c:v>
                </c:pt>
                <c:pt idx="23">
                  <c:v>2.29666519026153</c:v>
                </c:pt>
                <c:pt idx="24">
                  <c:v>2.313867220369153</c:v>
                </c:pt>
                <c:pt idx="25">
                  <c:v>2.322219294733919</c:v>
                </c:pt>
                <c:pt idx="26">
                  <c:v>2.334453751150931</c:v>
                </c:pt>
                <c:pt idx="27">
                  <c:v>2.346352974450637</c:v>
                </c:pt>
                <c:pt idx="28">
                  <c:v>2.361727836017593</c:v>
                </c:pt>
                <c:pt idx="29">
                  <c:v>2.369215857410143</c:v>
                </c:pt>
                <c:pt idx="30">
                  <c:v>2.380211241711606</c:v>
                </c:pt>
              </c:numCache>
            </c:numRef>
          </c:xVal>
          <c:yVal>
            <c:numRef>
              <c:f>Sheet3!$G$5:$G$35</c:f>
              <c:numCache>
                <c:formatCode>General</c:formatCode>
                <c:ptCount val="31"/>
                <c:pt idx="0">
                  <c:v>1.304490527773488</c:v>
                </c:pt>
                <c:pt idx="1">
                  <c:v>1.271841606536499</c:v>
                </c:pt>
                <c:pt idx="2">
                  <c:v>1.31217735643978</c:v>
                </c:pt>
                <c:pt idx="3">
                  <c:v>1.316808752053022</c:v>
                </c:pt>
                <c:pt idx="4">
                  <c:v>1.304490527773488</c:v>
                </c:pt>
                <c:pt idx="5">
                  <c:v>1.289588952542597</c:v>
                </c:pt>
                <c:pt idx="6">
                  <c:v>1.229425847920695</c:v>
                </c:pt>
                <c:pt idx="7">
                  <c:v>1.185258765296585</c:v>
                </c:pt>
                <c:pt idx="8">
                  <c:v>1.139879086401236</c:v>
                </c:pt>
                <c:pt idx="9">
                  <c:v>1.097604328874411</c:v>
                </c:pt>
                <c:pt idx="10">
                  <c:v>1.117271295655764</c:v>
                </c:pt>
                <c:pt idx="11">
                  <c:v>0.987666264926275</c:v>
                </c:pt>
                <c:pt idx="12">
                  <c:v>0.873901597864461</c:v>
                </c:pt>
                <c:pt idx="13">
                  <c:v>0.976808337338066</c:v>
                </c:pt>
                <c:pt idx="14">
                  <c:v>0.826074802700826</c:v>
                </c:pt>
                <c:pt idx="15">
                  <c:v>0.82865989653532</c:v>
                </c:pt>
                <c:pt idx="16">
                  <c:v>0.770852011642144</c:v>
                </c:pt>
                <c:pt idx="17">
                  <c:v>0.754348335711019</c:v>
                </c:pt>
                <c:pt idx="18">
                  <c:v>0.704150516839799</c:v>
                </c:pt>
                <c:pt idx="19">
                  <c:v>0.673941998634088</c:v>
                </c:pt>
                <c:pt idx="20">
                  <c:v>0.61066016308988</c:v>
                </c:pt>
                <c:pt idx="21">
                  <c:v>0.619093330626743</c:v>
                </c:pt>
                <c:pt idx="22">
                  <c:v>0.582063362911709</c:v>
                </c:pt>
                <c:pt idx="23">
                  <c:v>0.53655844257153</c:v>
                </c:pt>
                <c:pt idx="24">
                  <c:v>0.499687082618404</c:v>
                </c:pt>
                <c:pt idx="25">
                  <c:v>0.477121254719662</c:v>
                </c:pt>
                <c:pt idx="26">
                  <c:v>0.471291711058939</c:v>
                </c:pt>
                <c:pt idx="27">
                  <c:v>0.383815365980431</c:v>
                </c:pt>
                <c:pt idx="28">
                  <c:v>0.383815365980431</c:v>
                </c:pt>
                <c:pt idx="29">
                  <c:v>0.354108439147401</c:v>
                </c:pt>
                <c:pt idx="30">
                  <c:v>0.24551266781415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749344"/>
        <c:axId val="1176611872"/>
      </c:scatterChart>
      <c:valAx>
        <c:axId val="1167749344"/>
        <c:scaling>
          <c:orientation val="minMax"/>
          <c:max val="2.39"/>
          <c:min val="1.78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Log German Forces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176611872"/>
        <c:crosses val="autoZero"/>
        <c:crossBetween val="midCat"/>
      </c:valAx>
      <c:valAx>
        <c:axId val="11766118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Log German Losses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16774934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yVal>
            <c:numRef>
              <c:f>Sheet1!$W$2:$W$70</c:f>
              <c:numCache>
                <c:formatCode>General</c:formatCode>
                <c:ptCount val="69"/>
                <c:pt idx="0">
                  <c:v>0.025</c:v>
                </c:pt>
                <c:pt idx="1">
                  <c:v>0.0331325301204819</c:v>
                </c:pt>
                <c:pt idx="2">
                  <c:v>0.0441471571906354</c:v>
                </c:pt>
                <c:pt idx="3">
                  <c:v>0.0119617224880383</c:v>
                </c:pt>
                <c:pt idx="4">
                  <c:v>0.0551425030978934</c:v>
                </c:pt>
                <c:pt idx="5">
                  <c:v>0.0278330019880716</c:v>
                </c:pt>
                <c:pt idx="6">
                  <c:v>0.0133010882708585</c:v>
                </c:pt>
                <c:pt idx="7">
                  <c:v>0.0194805194805195</c:v>
                </c:pt>
                <c:pt idx="8">
                  <c:v>0.012396694214876</c:v>
                </c:pt>
                <c:pt idx="9">
                  <c:v>0.00967351874244256</c:v>
                </c:pt>
                <c:pt idx="10">
                  <c:v>0.0362017804154303</c:v>
                </c:pt>
                <c:pt idx="11">
                  <c:v>0.0369318181818182</c:v>
                </c:pt>
                <c:pt idx="12">
                  <c:v>0.0458115183246073</c:v>
                </c:pt>
                <c:pt idx="13">
                  <c:v>0.0182370820668693</c:v>
                </c:pt>
                <c:pt idx="14">
                  <c:v>0.0377358490566038</c:v>
                </c:pt>
                <c:pt idx="15">
                  <c:v>0.0357142857142857</c:v>
                </c:pt>
                <c:pt idx="16">
                  <c:v>0.0341386554621849</c:v>
                </c:pt>
                <c:pt idx="17">
                  <c:v>0.0359168241965973</c:v>
                </c:pt>
                <c:pt idx="18">
                  <c:v>0.0223021582733813</c:v>
                </c:pt>
                <c:pt idx="19">
                  <c:v>0.0331395348837209</c:v>
                </c:pt>
                <c:pt idx="20">
                  <c:v>0.026525198938992</c:v>
                </c:pt>
                <c:pt idx="21">
                  <c:v>0.0305914343983685</c:v>
                </c:pt>
                <c:pt idx="22">
                  <c:v>0.03725782414307</c:v>
                </c:pt>
                <c:pt idx="23">
                  <c:v>0.0274040857000498</c:v>
                </c:pt>
                <c:pt idx="24">
                  <c:v>0.0404521118381915</c:v>
                </c:pt>
                <c:pt idx="25">
                  <c:v>0.0313479623824451</c:v>
                </c:pt>
                <c:pt idx="26">
                  <c:v>0.0458295142071494</c:v>
                </c:pt>
                <c:pt idx="27">
                  <c:v>0.0271844660194175</c:v>
                </c:pt>
                <c:pt idx="28">
                  <c:v>0.040169133192389</c:v>
                </c:pt>
                <c:pt idx="29">
                  <c:v>0.0421052631578947</c:v>
                </c:pt>
                <c:pt idx="30">
                  <c:v>0.0188679245283019</c:v>
                </c:pt>
                <c:pt idx="31">
                  <c:v>0.0167785234899329</c:v>
                </c:pt>
                <c:pt idx="32">
                  <c:v>0.0608634111818825</c:v>
                </c:pt>
                <c:pt idx="33">
                  <c:v>0.0107737512242899</c:v>
                </c:pt>
                <c:pt idx="34">
                  <c:v>0.0113240418118467</c:v>
                </c:pt>
                <c:pt idx="35">
                  <c:v>0.0141906873614191</c:v>
                </c:pt>
                <c:pt idx="36">
                  <c:v>0.0154559505409583</c:v>
                </c:pt>
                <c:pt idx="37">
                  <c:v>0.0165562913907285</c:v>
                </c:pt>
                <c:pt idx="38">
                  <c:v>0.010689990281827</c:v>
                </c:pt>
                <c:pt idx="39">
                  <c:v>0.0152284263959391</c:v>
                </c:pt>
                <c:pt idx="40">
                  <c:v>0.0222222222222222</c:v>
                </c:pt>
                <c:pt idx="41">
                  <c:v>0.0093841642228739</c:v>
                </c:pt>
                <c:pt idx="42">
                  <c:v>0.0174216027874564</c:v>
                </c:pt>
                <c:pt idx="43">
                  <c:v>0.0204081632653061</c:v>
                </c:pt>
                <c:pt idx="44">
                  <c:v>0.03865623561896</c:v>
                </c:pt>
                <c:pt idx="45">
                  <c:v>0.0215882806476484</c:v>
                </c:pt>
                <c:pt idx="46">
                  <c:v>0.015625</c:v>
                </c:pt>
                <c:pt idx="47">
                  <c:v>0.0330374753451676</c:v>
                </c:pt>
                <c:pt idx="48">
                  <c:v>0.00983836964160225</c:v>
                </c:pt>
                <c:pt idx="49">
                  <c:v>0.0146604938271605</c:v>
                </c:pt>
                <c:pt idx="50">
                  <c:v>0.0207852193995381</c:v>
                </c:pt>
                <c:pt idx="51">
                  <c:v>0.0578778135048231</c:v>
                </c:pt>
                <c:pt idx="52">
                  <c:v>0.0126721763085399</c:v>
                </c:pt>
                <c:pt idx="53">
                  <c:v>0.0188679245283019</c:v>
                </c:pt>
                <c:pt idx="54">
                  <c:v>0.010183299389002</c:v>
                </c:pt>
                <c:pt idx="55">
                  <c:v>0.0165208940719145</c:v>
                </c:pt>
                <c:pt idx="56">
                  <c:v>0.013296011196641</c:v>
                </c:pt>
                <c:pt idx="57">
                  <c:v>0.0192147034252297</c:v>
                </c:pt>
                <c:pt idx="58">
                  <c:v>0.0103761348897536</c:v>
                </c:pt>
                <c:pt idx="59">
                  <c:v>0.0110497237569061</c:v>
                </c:pt>
                <c:pt idx="60">
                  <c:v>0.0259849119865884</c:v>
                </c:pt>
                <c:pt idx="61">
                  <c:v>0.0507936507936508</c:v>
                </c:pt>
                <c:pt idx="62">
                  <c:v>0.0213963963963964</c:v>
                </c:pt>
                <c:pt idx="63">
                  <c:v>0.0760869565217391</c:v>
                </c:pt>
                <c:pt idx="64">
                  <c:v>0.0154440154440154</c:v>
                </c:pt>
                <c:pt idx="65">
                  <c:v>0.0180645161290323</c:v>
                </c:pt>
                <c:pt idx="66">
                  <c:v>0.0197183098591549</c:v>
                </c:pt>
                <c:pt idx="67">
                  <c:v>0.039647577092511</c:v>
                </c:pt>
                <c:pt idx="68">
                  <c:v>0.032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8603472"/>
        <c:axId val="1158365200"/>
      </c:scatterChart>
      <c:valAx>
        <c:axId val="11586034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Day of Battle</a:t>
                </a:r>
                <a:endParaRPr lang="en-US" sz="1400" dirty="0"/>
              </a:p>
            </c:rich>
          </c:tx>
          <c:overlay val="0"/>
        </c:title>
        <c:majorTickMark val="out"/>
        <c:minorTickMark val="none"/>
        <c:tickLblPos val="nextTo"/>
        <c:crossAx val="1158365200"/>
        <c:crosses val="autoZero"/>
        <c:crossBetween val="midCat"/>
      </c:valAx>
      <c:valAx>
        <c:axId val="115836520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% Lost out</a:t>
                </a:r>
                <a:r>
                  <a:rPr lang="en-US" sz="1400" baseline="0" dirty="0" smtClean="0"/>
                  <a:t> of sortie number</a:t>
                </a:r>
                <a:endParaRPr lang="en-US" sz="1400" dirty="0"/>
              </a:p>
            </c:rich>
          </c:tx>
          <c:overlay val="0"/>
        </c:title>
        <c:numFmt formatCode="0.0%" sourceLinked="0"/>
        <c:majorTickMark val="out"/>
        <c:minorTickMark val="none"/>
        <c:tickLblPos val="nextTo"/>
        <c:crossAx val="115860347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British </a:t>
            </a:r>
            <a:r>
              <a:rPr lang="en-US" sz="1800" b="1" i="0" baseline="0" dirty="0">
                <a:effectLst/>
              </a:rPr>
              <a:t>Losses </a:t>
            </a:r>
            <a:r>
              <a:rPr lang="en-US" sz="1800" b="1" i="0" baseline="0" dirty="0" err="1">
                <a:effectLst/>
              </a:rPr>
              <a:t>vs</a:t>
            </a:r>
            <a:r>
              <a:rPr lang="en-US" sz="1800" b="1" i="0" baseline="0" dirty="0">
                <a:effectLst/>
              </a:rPr>
              <a:t> British Sorties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43487767154106"/>
          <c:y val="0.0115864917927496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68975405852046"/>
          <c:y val="0.170921985815603"/>
          <c:w val="0.773563235151162"/>
          <c:h val="0.729787234042553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British Sorties</c:v>
                </c:pt>
              </c:strCache>
            </c:strRef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F0000"/>
              </a:solidFill>
              <a:ln w="44450">
                <a:solidFill>
                  <a:srgbClr val="0000FF"/>
                </a:solidFill>
              </a:ln>
            </c:spPr>
          </c:marker>
          <c:trendline>
            <c:trendlineType val="linear"/>
            <c:dispRSqr val="0"/>
            <c:dispEq val="1"/>
            <c:trendlineLbl>
              <c:layout>
                <c:manualLayout>
                  <c:x val="-0.235646203946729"/>
                  <c:y val="-0.0713059138884235"/>
                </c:manualLayout>
              </c:layout>
              <c:numFmt formatCode="General" sourceLinked="0"/>
            </c:trendlineLbl>
          </c:trendline>
          <c:xVal>
            <c:numRef>
              <c:f>Sheet1!$C$2:$C$70</c:f>
              <c:numCache>
                <c:formatCode>General</c:formatCode>
                <c:ptCount val="69"/>
                <c:pt idx="0">
                  <c:v>5.692480300905069</c:v>
                </c:pt>
                <c:pt idx="1">
                  <c:v>6.540421120076437</c:v>
                </c:pt>
                <c:pt idx="2">
                  <c:v>6.186735564841435</c:v>
                </c:pt>
                <c:pt idx="3">
                  <c:v>5.200863730039237</c:v>
                </c:pt>
                <c:pt idx="4">
                  <c:v>6.205856826633234</c:v>
                </c:pt>
                <c:pt idx="5">
                  <c:v>5.460467376729807</c:v>
                </c:pt>
                <c:pt idx="6">
                  <c:v>5.613915440874455</c:v>
                </c:pt>
                <c:pt idx="7">
                  <c:v>5.852582885117854</c:v>
                </c:pt>
                <c:pt idx="8">
                  <c:v>5.720065418792375</c:v>
                </c:pt>
                <c:pt idx="9">
                  <c:v>5.669435038945566</c:v>
                </c:pt>
                <c:pt idx="10">
                  <c:v>6.273952796876417</c:v>
                </c:pt>
                <c:pt idx="11">
                  <c:v>5.667637922415865</c:v>
                </c:pt>
                <c:pt idx="12">
                  <c:v>6.115909337343186</c:v>
                </c:pt>
                <c:pt idx="13">
                  <c:v>5.200863730039237</c:v>
                </c:pt>
                <c:pt idx="14">
                  <c:v>6.059213603234494</c:v>
                </c:pt>
                <c:pt idx="15">
                  <c:v>5.699455348266735</c:v>
                </c:pt>
                <c:pt idx="16">
                  <c:v>6.335581533991037</c:v>
                </c:pt>
                <c:pt idx="17">
                  <c:v>6.302158367928138</c:v>
                </c:pt>
                <c:pt idx="18">
                  <c:v>5.94995310448966</c:v>
                </c:pt>
                <c:pt idx="19">
                  <c:v>6.049805362094944</c:v>
                </c:pt>
                <c:pt idx="20">
                  <c:v>6.035508116954531</c:v>
                </c:pt>
                <c:pt idx="21">
                  <c:v>5.977242834015878</c:v>
                </c:pt>
                <c:pt idx="22">
                  <c:v>5.952587662701154</c:v>
                </c:pt>
                <c:pt idx="23">
                  <c:v>6.320780570048138</c:v>
                </c:pt>
                <c:pt idx="24">
                  <c:v>6.151482715181376</c:v>
                </c:pt>
                <c:pt idx="25">
                  <c:v>4.981075425895445</c:v>
                </c:pt>
                <c:pt idx="26">
                  <c:v>5.64024651072009</c:v>
                </c:pt>
                <c:pt idx="27">
                  <c:v>5.078888961592396</c:v>
                </c:pt>
                <c:pt idx="28">
                  <c:v>5.987427435110563</c:v>
                </c:pt>
                <c:pt idx="29">
                  <c:v>4.845212486737882</c:v>
                </c:pt>
                <c:pt idx="30">
                  <c:v>4.884321858011646</c:v>
                </c:pt>
                <c:pt idx="31">
                  <c:v>6.20685216760352</c:v>
                </c:pt>
                <c:pt idx="32">
                  <c:v>6.004980801629864</c:v>
                </c:pt>
                <c:pt idx="33">
                  <c:v>5.649468871542844</c:v>
                </c:pt>
                <c:pt idx="34">
                  <c:v>5.733550691019852</c:v>
                </c:pt>
                <c:pt idx="35">
                  <c:v>6.494457530796224</c:v>
                </c:pt>
                <c:pt idx="36">
                  <c:v>5.197854672004275</c:v>
                </c:pt>
                <c:pt idx="37">
                  <c:v>5.753411243846084</c:v>
                </c:pt>
                <c:pt idx="38">
                  <c:v>5.836288501272084</c:v>
                </c:pt>
                <c:pt idx="39">
                  <c:v>4.84076143030548</c:v>
                </c:pt>
                <c:pt idx="40">
                  <c:v>6.037906640678674</c:v>
                </c:pt>
                <c:pt idx="41">
                  <c:v>6.24102065425369</c:v>
                </c:pt>
                <c:pt idx="42">
                  <c:v>5.986160574465385</c:v>
                </c:pt>
                <c:pt idx="43">
                  <c:v>5.572933119960748</c:v>
                </c:pt>
                <c:pt idx="44">
                  <c:v>6.26279548586459</c:v>
                </c:pt>
                <c:pt idx="45">
                  <c:v>6.081175996028286</c:v>
                </c:pt>
                <c:pt idx="46">
                  <c:v>5.685451391640594</c:v>
                </c:pt>
                <c:pt idx="47">
                  <c:v>6.452147724716375</c:v>
                </c:pt>
                <c:pt idx="48">
                  <c:v>5.992477318945776</c:v>
                </c:pt>
                <c:pt idx="49">
                  <c:v>6.124661705033427</c:v>
                </c:pt>
                <c:pt idx="50">
                  <c:v>4.69072815555824</c:v>
                </c:pt>
                <c:pt idx="51">
                  <c:v>4.680143859246375</c:v>
                </c:pt>
                <c:pt idx="52">
                  <c:v>6.353538925933533</c:v>
                </c:pt>
                <c:pt idx="53">
                  <c:v>4.751772648936199</c:v>
                </c:pt>
                <c:pt idx="54">
                  <c:v>5.604323790197084</c:v>
                </c:pt>
                <c:pt idx="55">
                  <c:v>6.030692025154912</c:v>
                </c:pt>
                <c:pt idx="56">
                  <c:v>6.240062003057516</c:v>
                </c:pt>
                <c:pt idx="57">
                  <c:v>6.081175996028286</c:v>
                </c:pt>
                <c:pt idx="58">
                  <c:v>5.808979276158466</c:v>
                </c:pt>
                <c:pt idx="59">
                  <c:v>5.102620937448394</c:v>
                </c:pt>
                <c:pt idx="60">
                  <c:v>5.88573857304724</c:v>
                </c:pt>
                <c:pt idx="61">
                  <c:v>5.112605380079986</c:v>
                </c:pt>
                <c:pt idx="62">
                  <c:v>5.77284769535024</c:v>
                </c:pt>
                <c:pt idx="63">
                  <c:v>4.52371901428583</c:v>
                </c:pt>
                <c:pt idx="64">
                  <c:v>5.154648767857275</c:v>
                </c:pt>
                <c:pt idx="65">
                  <c:v>5.61009090068223</c:v>
                </c:pt>
                <c:pt idx="66">
                  <c:v>5.112605380079986</c:v>
                </c:pt>
                <c:pt idx="67">
                  <c:v>5.416508275000202</c:v>
                </c:pt>
                <c:pt idx="68">
                  <c:v>4.095903274289384</c:v>
                </c:pt>
              </c:numCache>
            </c:numRef>
          </c:xVal>
          <c:yVal>
            <c:numRef>
              <c:f>Sheet1!$B$2:$B$70</c:f>
              <c:numCache>
                <c:formatCode>General</c:formatCode>
                <c:ptCount val="69"/>
                <c:pt idx="0">
                  <c:v>1.892789260714372</c:v>
                </c:pt>
                <c:pt idx="1">
                  <c:v>3.209831676734023</c:v>
                </c:pt>
                <c:pt idx="2">
                  <c:v>2.813588092215595</c:v>
                </c:pt>
                <c:pt idx="3">
                  <c:v>0.0</c:v>
                </c:pt>
                <c:pt idx="4">
                  <c:v>2.813588092215595</c:v>
                </c:pt>
                <c:pt idx="5">
                  <c:v>1.0</c:v>
                </c:pt>
                <c:pt idx="6">
                  <c:v>1.0</c:v>
                </c:pt>
                <c:pt idx="7">
                  <c:v>0.0</c:v>
                </c:pt>
                <c:pt idx="8">
                  <c:v>1.464973520717927</c:v>
                </c:pt>
                <c:pt idx="9">
                  <c:v>0.0</c:v>
                </c:pt>
                <c:pt idx="10">
                  <c:v>2.726833027860842</c:v>
                </c:pt>
                <c:pt idx="11">
                  <c:v>2.52371901428583</c:v>
                </c:pt>
                <c:pt idx="12">
                  <c:v>3.033103256304336</c:v>
                </c:pt>
                <c:pt idx="13">
                  <c:v>0.0</c:v>
                </c:pt>
                <c:pt idx="14">
                  <c:v>2.726833027860842</c:v>
                </c:pt>
                <c:pt idx="15">
                  <c:v>2.0</c:v>
                </c:pt>
                <c:pt idx="16">
                  <c:v>2.929947041435854</c:v>
                </c:pt>
                <c:pt idx="17">
                  <c:v>3.286799128218273</c:v>
                </c:pt>
                <c:pt idx="18">
                  <c:v>2.464973520717927</c:v>
                </c:pt>
                <c:pt idx="19">
                  <c:v>2.726833027860842</c:v>
                </c:pt>
                <c:pt idx="20">
                  <c:v>2.726833027860842</c:v>
                </c:pt>
                <c:pt idx="21">
                  <c:v>2.578901923162566</c:v>
                </c:pt>
                <c:pt idx="22">
                  <c:v>2.854049830200257</c:v>
                </c:pt>
                <c:pt idx="23">
                  <c:v>2.813588092215595</c:v>
                </c:pt>
                <c:pt idx="24">
                  <c:v>3.0</c:v>
                </c:pt>
                <c:pt idx="25">
                  <c:v>1.261859507142915</c:v>
                </c:pt>
                <c:pt idx="26">
                  <c:v>2.726833027860842</c:v>
                </c:pt>
                <c:pt idx="27">
                  <c:v>0.0</c:v>
                </c:pt>
                <c:pt idx="28">
                  <c:v>3.033103256304336</c:v>
                </c:pt>
                <c:pt idx="29">
                  <c:v>2.0</c:v>
                </c:pt>
                <c:pt idx="30">
                  <c:v>0.0</c:v>
                </c:pt>
                <c:pt idx="31">
                  <c:v>2.261859507142914</c:v>
                </c:pt>
                <c:pt idx="32">
                  <c:v>2.929947041435854</c:v>
                </c:pt>
                <c:pt idx="33">
                  <c:v>0.0</c:v>
                </c:pt>
                <c:pt idx="34">
                  <c:v>1.464973520717927</c:v>
                </c:pt>
                <c:pt idx="35">
                  <c:v>2.261859507142914</c:v>
                </c:pt>
                <c:pt idx="36">
                  <c:v>0.0</c:v>
                </c:pt>
                <c:pt idx="37">
                  <c:v>1.771243749161422</c:v>
                </c:pt>
                <c:pt idx="38">
                  <c:v>0.0</c:v>
                </c:pt>
                <c:pt idx="39">
                  <c:v>0.0</c:v>
                </c:pt>
                <c:pt idx="40">
                  <c:v>2.182658338644138</c:v>
                </c:pt>
                <c:pt idx="41">
                  <c:v>1.464973520717927</c:v>
                </c:pt>
                <c:pt idx="42">
                  <c:v>1.261859507142915</c:v>
                </c:pt>
                <c:pt idx="43">
                  <c:v>2.095903274289385</c:v>
                </c:pt>
                <c:pt idx="44">
                  <c:v>3.0</c:v>
                </c:pt>
                <c:pt idx="45">
                  <c:v>2.52371901428583</c:v>
                </c:pt>
                <c:pt idx="46">
                  <c:v>1.464973520717927</c:v>
                </c:pt>
                <c:pt idx="47">
                  <c:v>2.726833027860842</c:v>
                </c:pt>
                <c:pt idx="48">
                  <c:v>1.464973520717927</c:v>
                </c:pt>
                <c:pt idx="49">
                  <c:v>0.0</c:v>
                </c:pt>
                <c:pt idx="50">
                  <c:v>0.0</c:v>
                </c:pt>
                <c:pt idx="51">
                  <c:v>1.0</c:v>
                </c:pt>
                <c:pt idx="52">
                  <c:v>2.0</c:v>
                </c:pt>
                <c:pt idx="53">
                  <c:v>0.0</c:v>
                </c:pt>
                <c:pt idx="54">
                  <c:v>0.0</c:v>
                </c:pt>
                <c:pt idx="55">
                  <c:v>1.464973520717927</c:v>
                </c:pt>
                <c:pt idx="56">
                  <c:v>2.0</c:v>
                </c:pt>
                <c:pt idx="57">
                  <c:v>2.095903274289385</c:v>
                </c:pt>
                <c:pt idx="58">
                  <c:v>0.630929753571457</c:v>
                </c:pt>
                <c:pt idx="59">
                  <c:v>0.0</c:v>
                </c:pt>
                <c:pt idx="60">
                  <c:v>2.464973520717927</c:v>
                </c:pt>
                <c:pt idx="61">
                  <c:v>0.0</c:v>
                </c:pt>
                <c:pt idx="62">
                  <c:v>1.0</c:v>
                </c:pt>
                <c:pt idx="63">
                  <c:v>0.0</c:v>
                </c:pt>
                <c:pt idx="64">
                  <c:v>0.630929753571457</c:v>
                </c:pt>
                <c:pt idx="65">
                  <c:v>1.0</c:v>
                </c:pt>
                <c:pt idx="66">
                  <c:v>0.0</c:v>
                </c:pt>
                <c:pt idx="67">
                  <c:v>1.630929753571457</c:v>
                </c:pt>
                <c:pt idx="68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3617968"/>
        <c:axId val="1167804736"/>
      </c:scatterChart>
      <c:valAx>
        <c:axId val="1173617968"/>
        <c:scaling>
          <c:orientation val="minMax"/>
          <c:min val="3.6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Log(3) British Sorties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7804736"/>
        <c:crosses val="autoZero"/>
        <c:crossBetween val="midCat"/>
      </c:valAx>
      <c:valAx>
        <c:axId val="1167804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Log(3) British Losses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736179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800" b="1" i="0" baseline="0">
                <a:effectLst/>
              </a:rPr>
              <a:t>British Losses vs German Sorties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180539727988547"/>
          <c:y val="0.0227272727272727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81007396802672"/>
          <c:y val="0.189444444444444"/>
          <c:w val="0.781204724409449"/>
          <c:h val="0.735555555555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British Sorties</c:v>
                </c:pt>
              </c:strCache>
            </c:strRef>
          </c:tx>
          <c:spPr>
            <a:ln w="47625">
              <a:noFill/>
            </a:ln>
          </c:spPr>
          <c:marker>
            <c:symbol val="circle"/>
            <c:size val="9"/>
            <c:spPr>
              <a:solidFill>
                <a:srgbClr val="FF0000"/>
              </a:solidFill>
              <a:ln w="50800">
                <a:solidFill>
                  <a:srgbClr val="0000FF"/>
                </a:solidFill>
              </a:ln>
            </c:spPr>
          </c:marker>
          <c:trendline>
            <c:trendlineType val="linear"/>
            <c:dispRSqr val="0"/>
            <c:dispEq val="1"/>
            <c:trendlineLbl>
              <c:layout>
                <c:manualLayout>
                  <c:x val="-0.241900023860654"/>
                  <c:y val="-0.0201956838728492"/>
                </c:manualLayout>
              </c:layout>
              <c:numFmt formatCode="General" sourceLinked="0"/>
            </c:trendlineLbl>
          </c:trendline>
          <c:xVal>
            <c:numRef>
              <c:f>Sheet1!$E$2:$E$70</c:f>
              <c:numCache>
                <c:formatCode>General</c:formatCode>
                <c:ptCount val="69"/>
                <c:pt idx="0">
                  <c:v>5.822736302150226</c:v>
                </c:pt>
                <c:pt idx="1">
                  <c:v>6.91863957643961</c:v>
                </c:pt>
                <c:pt idx="2">
                  <c:v>5.822736302150226</c:v>
                </c:pt>
                <c:pt idx="3">
                  <c:v>4.319023350918198</c:v>
                </c:pt>
                <c:pt idx="4">
                  <c:v>5.963050297740191</c:v>
                </c:pt>
                <c:pt idx="5">
                  <c:v>4.191806548578754</c:v>
                </c:pt>
                <c:pt idx="6">
                  <c:v>5.332120544168728</c:v>
                </c:pt>
                <c:pt idx="7">
                  <c:v>4.560876795007311</c:v>
                </c:pt>
                <c:pt idx="8">
                  <c:v>4.77604713353576</c:v>
                </c:pt>
                <c:pt idx="9">
                  <c:v>5.250552042146671</c:v>
                </c:pt>
                <c:pt idx="10">
                  <c:v>5.963050297740191</c:v>
                </c:pt>
                <c:pt idx="11">
                  <c:v>5.743535133651449</c:v>
                </c:pt>
                <c:pt idx="12">
                  <c:v>5.963050297740191</c:v>
                </c:pt>
                <c:pt idx="13">
                  <c:v>5.345031955353796</c:v>
                </c:pt>
                <c:pt idx="14">
                  <c:v>5.822736302150226</c:v>
                </c:pt>
                <c:pt idx="15">
                  <c:v>5.45366605572169</c:v>
                </c:pt>
                <c:pt idx="16">
                  <c:v>6.139778718169877</c:v>
                </c:pt>
                <c:pt idx="17">
                  <c:v>6.374464887222905</c:v>
                </c:pt>
                <c:pt idx="18">
                  <c:v>5.963050297740191</c:v>
                </c:pt>
                <c:pt idx="19">
                  <c:v>6.24102065425369</c:v>
                </c:pt>
                <c:pt idx="20">
                  <c:v>6.025850315725235</c:v>
                </c:pt>
                <c:pt idx="21">
                  <c:v>6.037906640678674</c:v>
                </c:pt>
                <c:pt idx="22">
                  <c:v>5.895594314480104</c:v>
                </c:pt>
                <c:pt idx="23">
                  <c:v>6.259984657403606</c:v>
                </c:pt>
                <c:pt idx="24">
                  <c:v>6.107071993880797</c:v>
                </c:pt>
                <c:pt idx="25">
                  <c:v>5.45366605572169</c:v>
                </c:pt>
                <c:pt idx="26">
                  <c:v>5.822736302150226</c:v>
                </c:pt>
                <c:pt idx="27">
                  <c:v>5.025850315725235</c:v>
                </c:pt>
                <c:pt idx="28">
                  <c:v>5.963050297740191</c:v>
                </c:pt>
                <c:pt idx="29">
                  <c:v>4.701190790597276</c:v>
                </c:pt>
                <c:pt idx="30">
                  <c:v>4.867147023450806</c:v>
                </c:pt>
                <c:pt idx="31">
                  <c:v>5.783996871636125</c:v>
                </c:pt>
                <c:pt idx="32">
                  <c:v>5.93666470459487</c:v>
                </c:pt>
                <c:pt idx="33">
                  <c:v>5.701190790597276</c:v>
                </c:pt>
                <c:pt idx="34">
                  <c:v>5.82878442557574</c:v>
                </c:pt>
                <c:pt idx="35">
                  <c:v>6.287709822868153</c:v>
                </c:pt>
                <c:pt idx="36">
                  <c:v>5.319023350918198</c:v>
                </c:pt>
                <c:pt idx="37">
                  <c:v>5.332120544168728</c:v>
                </c:pt>
                <c:pt idx="38">
                  <c:v>5.498076777022264</c:v>
                </c:pt>
                <c:pt idx="39">
                  <c:v>4.77604713353576</c:v>
                </c:pt>
                <c:pt idx="40">
                  <c:v>5.656780069296681</c:v>
                </c:pt>
                <c:pt idx="41">
                  <c:v>6.03189843915077</c:v>
                </c:pt>
                <c:pt idx="42">
                  <c:v>5.519495158787064</c:v>
                </c:pt>
                <c:pt idx="43">
                  <c:v>5.61009090068223</c:v>
                </c:pt>
                <c:pt idx="44">
                  <c:v>6.45366605572169</c:v>
                </c:pt>
                <c:pt idx="45">
                  <c:v>5.656780069296681</c:v>
                </c:pt>
                <c:pt idx="46">
                  <c:v>5.406976887107215</c:v>
                </c:pt>
                <c:pt idx="47">
                  <c:v>6.118105331717399</c:v>
                </c:pt>
                <c:pt idx="48">
                  <c:v>5.963050297740191</c:v>
                </c:pt>
                <c:pt idx="49">
                  <c:v>5.580882858061106</c:v>
                </c:pt>
                <c:pt idx="50">
                  <c:v>5.061550547333634</c:v>
                </c:pt>
                <c:pt idx="51">
                  <c:v>4.498076777022264</c:v>
                </c:pt>
                <c:pt idx="52">
                  <c:v>6.013632156079114</c:v>
                </c:pt>
                <c:pt idx="53">
                  <c:v>5.319023350918198</c:v>
                </c:pt>
                <c:pt idx="54">
                  <c:v>5.674805197451945</c:v>
                </c:pt>
                <c:pt idx="55">
                  <c:v>5.112605380079986</c:v>
                </c:pt>
                <c:pt idx="56">
                  <c:v>5.619622288575214</c:v>
                </c:pt>
                <c:pt idx="57">
                  <c:v>5.45366605572169</c:v>
                </c:pt>
                <c:pt idx="58">
                  <c:v>4.726833027860842</c:v>
                </c:pt>
                <c:pt idx="59">
                  <c:v>4.095903274289384</c:v>
                </c:pt>
                <c:pt idx="60">
                  <c:v>5.743535133651449</c:v>
                </c:pt>
                <c:pt idx="61">
                  <c:v>3.357762781432299</c:v>
                </c:pt>
                <c:pt idx="62">
                  <c:v>5.250552042146671</c:v>
                </c:pt>
                <c:pt idx="63">
                  <c:v>3.357762781432299</c:v>
                </c:pt>
                <c:pt idx="64">
                  <c:v>4.94995310448966</c:v>
                </c:pt>
                <c:pt idx="65">
                  <c:v>5.191806548578753</c:v>
                </c:pt>
                <c:pt idx="66">
                  <c:v>3.988692535003756</c:v>
                </c:pt>
                <c:pt idx="67">
                  <c:v>3.867147023450807</c:v>
                </c:pt>
                <c:pt idx="68">
                  <c:v>3.236217269879349</c:v>
                </c:pt>
              </c:numCache>
            </c:numRef>
          </c:xVal>
          <c:yVal>
            <c:numRef>
              <c:f>Sheet1!$B$2:$B$70</c:f>
              <c:numCache>
                <c:formatCode>General</c:formatCode>
                <c:ptCount val="69"/>
                <c:pt idx="0">
                  <c:v>1.892789260714372</c:v>
                </c:pt>
                <c:pt idx="1">
                  <c:v>3.209831676734023</c:v>
                </c:pt>
                <c:pt idx="2">
                  <c:v>2.813588092215595</c:v>
                </c:pt>
                <c:pt idx="3">
                  <c:v>0.0</c:v>
                </c:pt>
                <c:pt idx="4">
                  <c:v>2.813588092215595</c:v>
                </c:pt>
                <c:pt idx="5">
                  <c:v>1.0</c:v>
                </c:pt>
                <c:pt idx="6">
                  <c:v>1.0</c:v>
                </c:pt>
                <c:pt idx="7">
                  <c:v>0.0</c:v>
                </c:pt>
                <c:pt idx="8">
                  <c:v>1.464973520717927</c:v>
                </c:pt>
                <c:pt idx="9">
                  <c:v>0.0</c:v>
                </c:pt>
                <c:pt idx="10">
                  <c:v>2.726833027860842</c:v>
                </c:pt>
                <c:pt idx="11">
                  <c:v>2.52371901428583</c:v>
                </c:pt>
                <c:pt idx="12">
                  <c:v>3.033103256304336</c:v>
                </c:pt>
                <c:pt idx="13">
                  <c:v>0.0</c:v>
                </c:pt>
                <c:pt idx="14">
                  <c:v>2.726833027860842</c:v>
                </c:pt>
                <c:pt idx="15">
                  <c:v>2.0</c:v>
                </c:pt>
                <c:pt idx="16">
                  <c:v>2.929947041435854</c:v>
                </c:pt>
                <c:pt idx="17">
                  <c:v>3.286799128218273</c:v>
                </c:pt>
                <c:pt idx="18">
                  <c:v>2.464973520717927</c:v>
                </c:pt>
                <c:pt idx="19">
                  <c:v>2.726833027860842</c:v>
                </c:pt>
                <c:pt idx="20">
                  <c:v>2.726833027860842</c:v>
                </c:pt>
                <c:pt idx="21">
                  <c:v>2.578901923162566</c:v>
                </c:pt>
                <c:pt idx="22">
                  <c:v>2.854049830200257</c:v>
                </c:pt>
                <c:pt idx="23">
                  <c:v>2.813588092215595</c:v>
                </c:pt>
                <c:pt idx="24">
                  <c:v>3.0</c:v>
                </c:pt>
                <c:pt idx="25">
                  <c:v>1.261859507142915</c:v>
                </c:pt>
                <c:pt idx="26">
                  <c:v>2.726833027860842</c:v>
                </c:pt>
                <c:pt idx="27">
                  <c:v>0.0</c:v>
                </c:pt>
                <c:pt idx="28">
                  <c:v>3.033103256304336</c:v>
                </c:pt>
                <c:pt idx="29">
                  <c:v>2.0</c:v>
                </c:pt>
                <c:pt idx="30">
                  <c:v>0.0</c:v>
                </c:pt>
                <c:pt idx="31">
                  <c:v>2.261859507142914</c:v>
                </c:pt>
                <c:pt idx="32">
                  <c:v>2.929947041435854</c:v>
                </c:pt>
                <c:pt idx="33">
                  <c:v>0.0</c:v>
                </c:pt>
                <c:pt idx="34">
                  <c:v>1.464973520717927</c:v>
                </c:pt>
                <c:pt idx="35">
                  <c:v>2.261859507142914</c:v>
                </c:pt>
                <c:pt idx="36">
                  <c:v>0.0</c:v>
                </c:pt>
                <c:pt idx="37">
                  <c:v>1.771243749161422</c:v>
                </c:pt>
                <c:pt idx="38">
                  <c:v>0.0</c:v>
                </c:pt>
                <c:pt idx="39">
                  <c:v>0.0</c:v>
                </c:pt>
                <c:pt idx="40">
                  <c:v>2.182658338644138</c:v>
                </c:pt>
                <c:pt idx="41">
                  <c:v>1.464973520717927</c:v>
                </c:pt>
                <c:pt idx="42">
                  <c:v>1.261859507142915</c:v>
                </c:pt>
                <c:pt idx="43">
                  <c:v>2.095903274289385</c:v>
                </c:pt>
                <c:pt idx="44">
                  <c:v>3.0</c:v>
                </c:pt>
                <c:pt idx="45">
                  <c:v>2.52371901428583</c:v>
                </c:pt>
                <c:pt idx="46">
                  <c:v>1.464973520717927</c:v>
                </c:pt>
                <c:pt idx="47">
                  <c:v>2.726833027860842</c:v>
                </c:pt>
                <c:pt idx="48">
                  <c:v>1.464973520717927</c:v>
                </c:pt>
                <c:pt idx="49">
                  <c:v>0.0</c:v>
                </c:pt>
                <c:pt idx="50">
                  <c:v>0.0</c:v>
                </c:pt>
                <c:pt idx="51">
                  <c:v>1.0</c:v>
                </c:pt>
                <c:pt idx="52">
                  <c:v>2.0</c:v>
                </c:pt>
                <c:pt idx="53">
                  <c:v>0.0</c:v>
                </c:pt>
                <c:pt idx="54">
                  <c:v>0.0</c:v>
                </c:pt>
                <c:pt idx="55">
                  <c:v>1.464973520717927</c:v>
                </c:pt>
                <c:pt idx="56">
                  <c:v>2.0</c:v>
                </c:pt>
                <c:pt idx="57">
                  <c:v>2.095903274289385</c:v>
                </c:pt>
                <c:pt idx="58">
                  <c:v>0.630929753571457</c:v>
                </c:pt>
                <c:pt idx="59">
                  <c:v>0.0</c:v>
                </c:pt>
                <c:pt idx="60">
                  <c:v>2.464973520717927</c:v>
                </c:pt>
                <c:pt idx="61">
                  <c:v>0.0</c:v>
                </c:pt>
                <c:pt idx="62">
                  <c:v>1.0</c:v>
                </c:pt>
                <c:pt idx="63">
                  <c:v>0.0</c:v>
                </c:pt>
                <c:pt idx="64">
                  <c:v>0.630929753571457</c:v>
                </c:pt>
                <c:pt idx="65">
                  <c:v>1.0</c:v>
                </c:pt>
                <c:pt idx="66">
                  <c:v>0.0</c:v>
                </c:pt>
                <c:pt idx="67">
                  <c:v>1.630929753571457</c:v>
                </c:pt>
                <c:pt idx="68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0169616"/>
        <c:axId val="1173408464"/>
      </c:scatterChart>
      <c:valAx>
        <c:axId val="1160169616"/>
        <c:scaling>
          <c:orientation val="minMax"/>
          <c:min val="3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Log</a:t>
                </a:r>
                <a:r>
                  <a:rPr lang="en-US" sz="1400" baseline="0"/>
                  <a:t> (3) German Sorties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73408464"/>
        <c:crosses val="autoZero"/>
        <c:crossBetween val="midCat"/>
      </c:valAx>
      <c:valAx>
        <c:axId val="11734084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Log</a:t>
                </a:r>
                <a:r>
                  <a:rPr lang="en-US" sz="1400" baseline="0"/>
                  <a:t> (3)  British Losses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0169616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German </a:t>
            </a:r>
            <a:r>
              <a:rPr lang="en-US" sz="1800" b="1" i="0" baseline="0" dirty="0">
                <a:effectLst/>
              </a:rPr>
              <a:t>Losses </a:t>
            </a:r>
            <a:r>
              <a:rPr lang="en-US" sz="1800" b="1" i="0" baseline="0" dirty="0" err="1">
                <a:effectLst/>
              </a:rPr>
              <a:t>vs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smtClean="0">
                <a:effectLst/>
              </a:rPr>
              <a:t>German </a:t>
            </a:r>
            <a:r>
              <a:rPr lang="en-US" sz="1800" b="1" i="0" baseline="0" dirty="0">
                <a:effectLst/>
              </a:rPr>
              <a:t>Sorties</a:t>
            </a:r>
            <a:endParaRPr lang="en-US" dirty="0">
              <a:effectLst/>
            </a:endParaRP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German Sorties</c:v>
                </c:pt>
              </c:strCache>
            </c:strRef>
          </c:tx>
          <c:spPr>
            <a:ln w="47625">
              <a:noFill/>
            </a:ln>
          </c:spPr>
          <c:marker>
            <c:symbol val="plus"/>
            <c:size val="9"/>
            <c:spPr>
              <a:ln w="44450">
                <a:solidFill>
                  <a:schemeClr val="tx1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Sheet1!$E$2:$E$70</c:f>
              <c:numCache>
                <c:formatCode>General</c:formatCode>
                <c:ptCount val="69"/>
                <c:pt idx="0">
                  <c:v>5.822736302150226</c:v>
                </c:pt>
                <c:pt idx="1">
                  <c:v>6.91863957643961</c:v>
                </c:pt>
                <c:pt idx="2">
                  <c:v>5.822736302150226</c:v>
                </c:pt>
                <c:pt idx="3">
                  <c:v>4.319023350918198</c:v>
                </c:pt>
                <c:pt idx="4">
                  <c:v>5.963050297740191</c:v>
                </c:pt>
                <c:pt idx="5">
                  <c:v>4.191806548578754</c:v>
                </c:pt>
                <c:pt idx="6">
                  <c:v>5.332120544168728</c:v>
                </c:pt>
                <c:pt idx="7">
                  <c:v>4.560876795007311</c:v>
                </c:pt>
                <c:pt idx="8">
                  <c:v>4.77604713353576</c:v>
                </c:pt>
                <c:pt idx="9">
                  <c:v>5.250552042146671</c:v>
                </c:pt>
                <c:pt idx="10">
                  <c:v>5.963050297740191</c:v>
                </c:pt>
                <c:pt idx="11">
                  <c:v>5.743535133651449</c:v>
                </c:pt>
                <c:pt idx="12">
                  <c:v>5.963050297740191</c:v>
                </c:pt>
                <c:pt idx="13">
                  <c:v>5.345031955353796</c:v>
                </c:pt>
                <c:pt idx="14">
                  <c:v>5.822736302150226</c:v>
                </c:pt>
                <c:pt idx="15">
                  <c:v>5.45366605572169</c:v>
                </c:pt>
                <c:pt idx="16">
                  <c:v>6.139778718169877</c:v>
                </c:pt>
                <c:pt idx="17">
                  <c:v>6.374464887222905</c:v>
                </c:pt>
                <c:pt idx="18">
                  <c:v>5.963050297740191</c:v>
                </c:pt>
                <c:pt idx="19">
                  <c:v>6.24102065425369</c:v>
                </c:pt>
                <c:pt idx="20">
                  <c:v>6.025850315725235</c:v>
                </c:pt>
                <c:pt idx="21">
                  <c:v>6.037906640678674</c:v>
                </c:pt>
                <c:pt idx="22">
                  <c:v>5.895594314480104</c:v>
                </c:pt>
                <c:pt idx="23">
                  <c:v>6.259984657403606</c:v>
                </c:pt>
                <c:pt idx="24">
                  <c:v>6.107071993880797</c:v>
                </c:pt>
                <c:pt idx="25">
                  <c:v>5.45366605572169</c:v>
                </c:pt>
                <c:pt idx="26">
                  <c:v>5.822736302150226</c:v>
                </c:pt>
                <c:pt idx="27">
                  <c:v>5.025850315725235</c:v>
                </c:pt>
                <c:pt idx="28">
                  <c:v>5.963050297740191</c:v>
                </c:pt>
                <c:pt idx="29">
                  <c:v>4.701190790597276</c:v>
                </c:pt>
                <c:pt idx="30">
                  <c:v>4.867147023450806</c:v>
                </c:pt>
                <c:pt idx="31">
                  <c:v>5.783996871636125</c:v>
                </c:pt>
                <c:pt idx="32">
                  <c:v>5.93666470459487</c:v>
                </c:pt>
                <c:pt idx="33">
                  <c:v>5.701190790597276</c:v>
                </c:pt>
                <c:pt idx="34">
                  <c:v>5.82878442557574</c:v>
                </c:pt>
                <c:pt idx="35">
                  <c:v>6.287709822868153</c:v>
                </c:pt>
                <c:pt idx="36">
                  <c:v>5.319023350918198</c:v>
                </c:pt>
                <c:pt idx="37">
                  <c:v>5.332120544168728</c:v>
                </c:pt>
                <c:pt idx="38">
                  <c:v>5.498076777022264</c:v>
                </c:pt>
                <c:pt idx="39">
                  <c:v>4.77604713353576</c:v>
                </c:pt>
                <c:pt idx="40">
                  <c:v>5.656780069296681</c:v>
                </c:pt>
                <c:pt idx="41">
                  <c:v>6.03189843915077</c:v>
                </c:pt>
                <c:pt idx="42">
                  <c:v>5.519495158787064</c:v>
                </c:pt>
                <c:pt idx="43">
                  <c:v>5.61009090068223</c:v>
                </c:pt>
                <c:pt idx="44">
                  <c:v>6.45366605572169</c:v>
                </c:pt>
                <c:pt idx="45">
                  <c:v>5.656780069296681</c:v>
                </c:pt>
                <c:pt idx="46">
                  <c:v>5.406976887107215</c:v>
                </c:pt>
                <c:pt idx="47">
                  <c:v>6.118105331717399</c:v>
                </c:pt>
                <c:pt idx="48">
                  <c:v>5.963050297740191</c:v>
                </c:pt>
                <c:pt idx="49">
                  <c:v>5.580882858061106</c:v>
                </c:pt>
                <c:pt idx="50">
                  <c:v>5.061550547333634</c:v>
                </c:pt>
                <c:pt idx="51">
                  <c:v>4.498076777022264</c:v>
                </c:pt>
                <c:pt idx="52">
                  <c:v>6.013632156079114</c:v>
                </c:pt>
                <c:pt idx="53">
                  <c:v>5.319023350918198</c:v>
                </c:pt>
                <c:pt idx="54">
                  <c:v>5.674805197451945</c:v>
                </c:pt>
                <c:pt idx="55">
                  <c:v>5.112605380079986</c:v>
                </c:pt>
                <c:pt idx="56">
                  <c:v>5.619622288575214</c:v>
                </c:pt>
                <c:pt idx="57">
                  <c:v>5.45366605572169</c:v>
                </c:pt>
                <c:pt idx="58">
                  <c:v>4.726833027860842</c:v>
                </c:pt>
                <c:pt idx="59">
                  <c:v>4.095903274289384</c:v>
                </c:pt>
                <c:pt idx="60">
                  <c:v>5.743535133651449</c:v>
                </c:pt>
                <c:pt idx="61">
                  <c:v>3.357762781432299</c:v>
                </c:pt>
                <c:pt idx="62">
                  <c:v>5.250552042146671</c:v>
                </c:pt>
                <c:pt idx="63">
                  <c:v>3.357762781432299</c:v>
                </c:pt>
                <c:pt idx="64">
                  <c:v>4.94995310448966</c:v>
                </c:pt>
                <c:pt idx="65">
                  <c:v>5.191806548578753</c:v>
                </c:pt>
                <c:pt idx="66">
                  <c:v>3.988692535003756</c:v>
                </c:pt>
                <c:pt idx="67">
                  <c:v>3.867147023450807</c:v>
                </c:pt>
                <c:pt idx="68">
                  <c:v>3.236217269879349</c:v>
                </c:pt>
              </c:numCache>
            </c:numRef>
          </c:xVal>
          <c:yVal>
            <c:numRef>
              <c:f>Sheet1!$D$2:$D$70</c:f>
              <c:numCache>
                <c:formatCode>General</c:formatCode>
                <c:ptCount val="69"/>
                <c:pt idx="0">
                  <c:v>2.726833027860842</c:v>
                </c:pt>
                <c:pt idx="1">
                  <c:v>3.94200336638929</c:v>
                </c:pt>
                <c:pt idx="2">
                  <c:v>3.444517845787053</c:v>
                </c:pt>
                <c:pt idx="3">
                  <c:v>1.464973520717927</c:v>
                </c:pt>
                <c:pt idx="4">
                  <c:v>3.827276158078003</c:v>
                </c:pt>
                <c:pt idx="5">
                  <c:v>2.182658338644138</c:v>
                </c:pt>
                <c:pt idx="6">
                  <c:v>1.892789260714372</c:v>
                </c:pt>
                <c:pt idx="7">
                  <c:v>2.40217350273288</c:v>
                </c:pt>
                <c:pt idx="8">
                  <c:v>1.261859507142915</c:v>
                </c:pt>
                <c:pt idx="9">
                  <c:v>1.892789260714372</c:v>
                </c:pt>
                <c:pt idx="10">
                  <c:v>3.380238966019955</c:v>
                </c:pt>
                <c:pt idx="11">
                  <c:v>2.854049830200257</c:v>
                </c:pt>
                <c:pt idx="12">
                  <c:v>3.40217350273288</c:v>
                </c:pt>
                <c:pt idx="13">
                  <c:v>2.182658338644138</c:v>
                </c:pt>
                <c:pt idx="14">
                  <c:v>3.154648767857287</c:v>
                </c:pt>
                <c:pt idx="15">
                  <c:v>2.892789260714372</c:v>
                </c:pt>
                <c:pt idx="16">
                  <c:v>3.357762781432299</c:v>
                </c:pt>
                <c:pt idx="17">
                  <c:v>3.334717519472792</c:v>
                </c:pt>
                <c:pt idx="18">
                  <c:v>2.52371901428583</c:v>
                </c:pt>
                <c:pt idx="19">
                  <c:v>3.286799128218273</c:v>
                </c:pt>
                <c:pt idx="20">
                  <c:v>2.726833027860842</c:v>
                </c:pt>
                <c:pt idx="21">
                  <c:v>3.033103256304336</c:v>
                </c:pt>
                <c:pt idx="22">
                  <c:v>3.0</c:v>
                </c:pt>
                <c:pt idx="23">
                  <c:v>3.182658338644138</c:v>
                </c:pt>
                <c:pt idx="24">
                  <c:v>3.380238966019955</c:v>
                </c:pt>
                <c:pt idx="25">
                  <c:v>2.52371901428583</c:v>
                </c:pt>
                <c:pt idx="26">
                  <c:v>3.095903274289384</c:v>
                </c:pt>
                <c:pt idx="27">
                  <c:v>2.334717519472793</c:v>
                </c:pt>
                <c:pt idx="28">
                  <c:v>3.065044752110662</c:v>
                </c:pt>
                <c:pt idx="29">
                  <c:v>1.771243749161422</c:v>
                </c:pt>
                <c:pt idx="30">
                  <c:v>1.771243749161422</c:v>
                </c:pt>
                <c:pt idx="31">
                  <c:v>2.334717519472793</c:v>
                </c:pt>
                <c:pt idx="32">
                  <c:v>3.741878646885593</c:v>
                </c:pt>
                <c:pt idx="33">
                  <c:v>2.095903274289385</c:v>
                </c:pt>
                <c:pt idx="34">
                  <c:v>1.892789260714372</c:v>
                </c:pt>
                <c:pt idx="35">
                  <c:v>2.726833027860842</c:v>
                </c:pt>
                <c:pt idx="36">
                  <c:v>2.095903274289385</c:v>
                </c:pt>
                <c:pt idx="37">
                  <c:v>1.892789260714372</c:v>
                </c:pt>
                <c:pt idx="38">
                  <c:v>2.182658338644138</c:v>
                </c:pt>
                <c:pt idx="39">
                  <c:v>1.630929753571457</c:v>
                </c:pt>
                <c:pt idx="40">
                  <c:v>2.578901923162566</c:v>
                </c:pt>
                <c:pt idx="41">
                  <c:v>2.182658338644138</c:v>
                </c:pt>
                <c:pt idx="42">
                  <c:v>2.52371901428583</c:v>
                </c:pt>
                <c:pt idx="43">
                  <c:v>2.0</c:v>
                </c:pt>
                <c:pt idx="44">
                  <c:v>3.680143859246375</c:v>
                </c:pt>
                <c:pt idx="45">
                  <c:v>2.261859507142914</c:v>
                </c:pt>
                <c:pt idx="46">
                  <c:v>2.0</c:v>
                </c:pt>
                <c:pt idx="47">
                  <c:v>3.504555375379736</c:v>
                </c:pt>
                <c:pt idx="48">
                  <c:v>2.0</c:v>
                </c:pt>
                <c:pt idx="49">
                  <c:v>2.630929753571456</c:v>
                </c:pt>
                <c:pt idx="50">
                  <c:v>2.0</c:v>
                </c:pt>
                <c:pt idx="51">
                  <c:v>2.464973520717927</c:v>
                </c:pt>
                <c:pt idx="52">
                  <c:v>2.40217350273288</c:v>
                </c:pt>
                <c:pt idx="53">
                  <c:v>2.0</c:v>
                </c:pt>
                <c:pt idx="54">
                  <c:v>2.0</c:v>
                </c:pt>
                <c:pt idx="55">
                  <c:v>2.261859507142914</c:v>
                </c:pt>
                <c:pt idx="56">
                  <c:v>2.095903274289385</c:v>
                </c:pt>
                <c:pt idx="57">
                  <c:v>2.334717519472793</c:v>
                </c:pt>
                <c:pt idx="58">
                  <c:v>1.630929753571457</c:v>
                </c:pt>
                <c:pt idx="59">
                  <c:v>1.261859507142915</c:v>
                </c:pt>
                <c:pt idx="60">
                  <c:v>2.52371901428583</c:v>
                </c:pt>
                <c:pt idx="61">
                  <c:v>2.464973520717927</c:v>
                </c:pt>
                <c:pt idx="62">
                  <c:v>2.52371901428583</c:v>
                </c:pt>
                <c:pt idx="63">
                  <c:v>2.40217350273288</c:v>
                </c:pt>
                <c:pt idx="64">
                  <c:v>1.630929753571457</c:v>
                </c:pt>
                <c:pt idx="65">
                  <c:v>2.182658338644138</c:v>
                </c:pt>
                <c:pt idx="66">
                  <c:v>1.771243749161422</c:v>
                </c:pt>
                <c:pt idx="67">
                  <c:v>2.261859507142914</c:v>
                </c:pt>
                <c:pt idx="68">
                  <c:v>1.261859507142915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73419104"/>
        <c:axId val="1173704112"/>
      </c:scatterChart>
      <c:valAx>
        <c:axId val="1173419104"/>
        <c:scaling>
          <c:orientation val="minMax"/>
          <c:min val="3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/>
                  <a:t>Log(3)</a:t>
                </a:r>
                <a:r>
                  <a:rPr lang="en-US" sz="1400" baseline="0" dirty="0"/>
                  <a:t> </a:t>
                </a:r>
                <a:r>
                  <a:rPr lang="en-US" sz="1400" baseline="0" dirty="0" smtClean="0"/>
                  <a:t>German </a:t>
                </a:r>
                <a:r>
                  <a:rPr lang="en-US" sz="1400" baseline="0" dirty="0"/>
                  <a:t>Sorties</a:t>
                </a:r>
                <a:endParaRPr lang="en-US" sz="1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73704112"/>
        <c:crosses val="autoZero"/>
        <c:crossBetween val="midCat"/>
      </c:valAx>
      <c:valAx>
        <c:axId val="117370411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/>
                  <a:t>Log(3) German</a:t>
                </a:r>
                <a:r>
                  <a:rPr lang="en-US" sz="1400" baseline="0"/>
                  <a:t> Losses</a:t>
                </a:r>
                <a:endParaRPr lang="en-US" sz="140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7341910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German Losses vs British</a:t>
            </a:r>
            <a:r>
              <a:rPr lang="en-US" baseline="0"/>
              <a:t> Sorties</a:t>
            </a:r>
            <a:endParaRPr lang="en-US"/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German Sorties</c:v>
                </c:pt>
              </c:strCache>
            </c:strRef>
          </c:tx>
          <c:spPr>
            <a:ln w="47625">
              <a:noFill/>
            </a:ln>
          </c:spPr>
          <c:marker>
            <c:symbol val="plus"/>
            <c:size val="9"/>
            <c:spPr>
              <a:ln w="38100">
                <a:solidFill>
                  <a:schemeClr val="tx1"/>
                </a:solidFill>
              </a:ln>
            </c:spPr>
          </c:marker>
          <c:xVal>
            <c:numRef>
              <c:f>Sheet1!$C$2:$C$70</c:f>
              <c:numCache>
                <c:formatCode>General</c:formatCode>
                <c:ptCount val="69"/>
                <c:pt idx="0">
                  <c:v>5.692480300905069</c:v>
                </c:pt>
                <c:pt idx="1">
                  <c:v>6.540421120076437</c:v>
                </c:pt>
                <c:pt idx="2">
                  <c:v>6.186735564841435</c:v>
                </c:pt>
                <c:pt idx="3">
                  <c:v>5.200863730039237</c:v>
                </c:pt>
                <c:pt idx="4">
                  <c:v>6.205856826633234</c:v>
                </c:pt>
                <c:pt idx="5">
                  <c:v>5.460467376729807</c:v>
                </c:pt>
                <c:pt idx="6">
                  <c:v>5.613915440874455</c:v>
                </c:pt>
                <c:pt idx="7">
                  <c:v>5.852582885117854</c:v>
                </c:pt>
                <c:pt idx="8">
                  <c:v>5.720065418792375</c:v>
                </c:pt>
                <c:pt idx="9">
                  <c:v>5.669435038945566</c:v>
                </c:pt>
                <c:pt idx="10">
                  <c:v>6.273952796876417</c:v>
                </c:pt>
                <c:pt idx="11">
                  <c:v>5.667637922415865</c:v>
                </c:pt>
                <c:pt idx="12">
                  <c:v>6.115909337343186</c:v>
                </c:pt>
                <c:pt idx="13">
                  <c:v>5.200863730039237</c:v>
                </c:pt>
                <c:pt idx="14">
                  <c:v>6.059213603234494</c:v>
                </c:pt>
                <c:pt idx="15">
                  <c:v>5.699455348266735</c:v>
                </c:pt>
                <c:pt idx="16">
                  <c:v>6.335581533991037</c:v>
                </c:pt>
                <c:pt idx="17">
                  <c:v>6.302158367928138</c:v>
                </c:pt>
                <c:pt idx="18">
                  <c:v>5.94995310448966</c:v>
                </c:pt>
                <c:pt idx="19">
                  <c:v>6.049805362094944</c:v>
                </c:pt>
                <c:pt idx="20">
                  <c:v>6.035508116954531</c:v>
                </c:pt>
                <c:pt idx="21">
                  <c:v>5.977242834015878</c:v>
                </c:pt>
                <c:pt idx="22">
                  <c:v>5.952587662701154</c:v>
                </c:pt>
                <c:pt idx="23">
                  <c:v>6.320780570048138</c:v>
                </c:pt>
                <c:pt idx="24">
                  <c:v>6.151482715181376</c:v>
                </c:pt>
                <c:pt idx="25">
                  <c:v>4.981075425895445</c:v>
                </c:pt>
                <c:pt idx="26">
                  <c:v>5.64024651072009</c:v>
                </c:pt>
                <c:pt idx="27">
                  <c:v>5.078888961592396</c:v>
                </c:pt>
                <c:pt idx="28">
                  <c:v>5.987427435110563</c:v>
                </c:pt>
                <c:pt idx="29">
                  <c:v>4.845212486737882</c:v>
                </c:pt>
                <c:pt idx="30">
                  <c:v>4.884321858011646</c:v>
                </c:pt>
                <c:pt idx="31">
                  <c:v>6.20685216760352</c:v>
                </c:pt>
                <c:pt idx="32">
                  <c:v>6.004980801629864</c:v>
                </c:pt>
                <c:pt idx="33">
                  <c:v>5.649468871542844</c:v>
                </c:pt>
                <c:pt idx="34">
                  <c:v>5.733550691019852</c:v>
                </c:pt>
                <c:pt idx="35">
                  <c:v>6.494457530796224</c:v>
                </c:pt>
                <c:pt idx="36">
                  <c:v>5.197854672004275</c:v>
                </c:pt>
                <c:pt idx="37">
                  <c:v>5.753411243846084</c:v>
                </c:pt>
                <c:pt idx="38">
                  <c:v>5.836288501272084</c:v>
                </c:pt>
                <c:pt idx="39">
                  <c:v>4.84076143030548</c:v>
                </c:pt>
                <c:pt idx="40">
                  <c:v>6.037906640678674</c:v>
                </c:pt>
                <c:pt idx="41">
                  <c:v>6.24102065425369</c:v>
                </c:pt>
                <c:pt idx="42">
                  <c:v>5.986160574465385</c:v>
                </c:pt>
                <c:pt idx="43">
                  <c:v>5.572933119960748</c:v>
                </c:pt>
                <c:pt idx="44">
                  <c:v>6.26279548586459</c:v>
                </c:pt>
                <c:pt idx="45">
                  <c:v>6.081175996028286</c:v>
                </c:pt>
                <c:pt idx="46">
                  <c:v>5.685451391640594</c:v>
                </c:pt>
                <c:pt idx="47">
                  <c:v>6.452147724716375</c:v>
                </c:pt>
                <c:pt idx="48">
                  <c:v>5.992477318945776</c:v>
                </c:pt>
                <c:pt idx="49">
                  <c:v>6.124661705033427</c:v>
                </c:pt>
                <c:pt idx="50">
                  <c:v>4.69072815555824</c:v>
                </c:pt>
                <c:pt idx="51">
                  <c:v>4.680143859246375</c:v>
                </c:pt>
                <c:pt idx="52">
                  <c:v>6.353538925933533</c:v>
                </c:pt>
                <c:pt idx="53">
                  <c:v>4.751772648936199</c:v>
                </c:pt>
                <c:pt idx="54">
                  <c:v>5.604323790197084</c:v>
                </c:pt>
                <c:pt idx="55">
                  <c:v>6.030692025154912</c:v>
                </c:pt>
                <c:pt idx="56">
                  <c:v>6.240062003057516</c:v>
                </c:pt>
                <c:pt idx="57">
                  <c:v>6.081175996028286</c:v>
                </c:pt>
                <c:pt idx="58">
                  <c:v>5.808979276158466</c:v>
                </c:pt>
                <c:pt idx="59">
                  <c:v>5.102620937448394</c:v>
                </c:pt>
                <c:pt idx="60">
                  <c:v>5.88573857304724</c:v>
                </c:pt>
                <c:pt idx="61">
                  <c:v>5.112605380079986</c:v>
                </c:pt>
                <c:pt idx="62">
                  <c:v>5.77284769535024</c:v>
                </c:pt>
                <c:pt idx="63">
                  <c:v>4.52371901428583</c:v>
                </c:pt>
                <c:pt idx="64">
                  <c:v>5.154648767857275</c:v>
                </c:pt>
                <c:pt idx="65">
                  <c:v>5.61009090068223</c:v>
                </c:pt>
                <c:pt idx="66">
                  <c:v>5.112605380079986</c:v>
                </c:pt>
                <c:pt idx="67">
                  <c:v>5.416508275000202</c:v>
                </c:pt>
                <c:pt idx="68">
                  <c:v>4.095903274289384</c:v>
                </c:pt>
              </c:numCache>
            </c:numRef>
          </c:xVal>
          <c:yVal>
            <c:numRef>
              <c:f>Sheet1!$D$2:$D$70</c:f>
              <c:numCache>
                <c:formatCode>General</c:formatCode>
                <c:ptCount val="69"/>
                <c:pt idx="0">
                  <c:v>2.726833027860842</c:v>
                </c:pt>
                <c:pt idx="1">
                  <c:v>3.94200336638929</c:v>
                </c:pt>
                <c:pt idx="2">
                  <c:v>3.444517845787053</c:v>
                </c:pt>
                <c:pt idx="3">
                  <c:v>1.464973520717927</c:v>
                </c:pt>
                <c:pt idx="4">
                  <c:v>3.827276158078003</c:v>
                </c:pt>
                <c:pt idx="5">
                  <c:v>2.182658338644138</c:v>
                </c:pt>
                <c:pt idx="6">
                  <c:v>1.892789260714372</c:v>
                </c:pt>
                <c:pt idx="7">
                  <c:v>2.40217350273288</c:v>
                </c:pt>
                <c:pt idx="8">
                  <c:v>1.261859507142915</c:v>
                </c:pt>
                <c:pt idx="9">
                  <c:v>1.892789260714372</c:v>
                </c:pt>
                <c:pt idx="10">
                  <c:v>3.380238966019955</c:v>
                </c:pt>
                <c:pt idx="11">
                  <c:v>2.854049830200257</c:v>
                </c:pt>
                <c:pt idx="12">
                  <c:v>3.40217350273288</c:v>
                </c:pt>
                <c:pt idx="13">
                  <c:v>2.182658338644138</c:v>
                </c:pt>
                <c:pt idx="14">
                  <c:v>3.154648767857287</c:v>
                </c:pt>
                <c:pt idx="15">
                  <c:v>2.892789260714372</c:v>
                </c:pt>
                <c:pt idx="16">
                  <c:v>3.357762781432299</c:v>
                </c:pt>
                <c:pt idx="17">
                  <c:v>3.334717519472792</c:v>
                </c:pt>
                <c:pt idx="18">
                  <c:v>2.52371901428583</c:v>
                </c:pt>
                <c:pt idx="19">
                  <c:v>3.286799128218273</c:v>
                </c:pt>
                <c:pt idx="20">
                  <c:v>2.726833027860842</c:v>
                </c:pt>
                <c:pt idx="21">
                  <c:v>3.033103256304336</c:v>
                </c:pt>
                <c:pt idx="22">
                  <c:v>3.0</c:v>
                </c:pt>
                <c:pt idx="23">
                  <c:v>3.182658338644138</c:v>
                </c:pt>
                <c:pt idx="24">
                  <c:v>3.380238966019955</c:v>
                </c:pt>
                <c:pt idx="25">
                  <c:v>2.52371901428583</c:v>
                </c:pt>
                <c:pt idx="26">
                  <c:v>3.095903274289384</c:v>
                </c:pt>
                <c:pt idx="27">
                  <c:v>2.334717519472793</c:v>
                </c:pt>
                <c:pt idx="28">
                  <c:v>3.065044752110662</c:v>
                </c:pt>
                <c:pt idx="29">
                  <c:v>1.771243749161422</c:v>
                </c:pt>
                <c:pt idx="30">
                  <c:v>1.771243749161422</c:v>
                </c:pt>
                <c:pt idx="31">
                  <c:v>2.334717519472793</c:v>
                </c:pt>
                <c:pt idx="32">
                  <c:v>3.741878646885593</c:v>
                </c:pt>
                <c:pt idx="33">
                  <c:v>2.095903274289385</c:v>
                </c:pt>
                <c:pt idx="34">
                  <c:v>1.892789260714372</c:v>
                </c:pt>
                <c:pt idx="35">
                  <c:v>2.726833027860842</c:v>
                </c:pt>
                <c:pt idx="36">
                  <c:v>2.095903274289385</c:v>
                </c:pt>
                <c:pt idx="37">
                  <c:v>1.892789260714372</c:v>
                </c:pt>
                <c:pt idx="38">
                  <c:v>2.182658338644138</c:v>
                </c:pt>
                <c:pt idx="39">
                  <c:v>1.630929753571457</c:v>
                </c:pt>
                <c:pt idx="40">
                  <c:v>2.578901923162566</c:v>
                </c:pt>
                <c:pt idx="41">
                  <c:v>2.182658338644138</c:v>
                </c:pt>
                <c:pt idx="42">
                  <c:v>2.52371901428583</c:v>
                </c:pt>
                <c:pt idx="43">
                  <c:v>2.0</c:v>
                </c:pt>
                <c:pt idx="44">
                  <c:v>3.680143859246375</c:v>
                </c:pt>
                <c:pt idx="45">
                  <c:v>2.261859507142914</c:v>
                </c:pt>
                <c:pt idx="46">
                  <c:v>2.0</c:v>
                </c:pt>
                <c:pt idx="47">
                  <c:v>3.504555375379736</c:v>
                </c:pt>
                <c:pt idx="48">
                  <c:v>2.0</c:v>
                </c:pt>
                <c:pt idx="49">
                  <c:v>2.630929753571456</c:v>
                </c:pt>
                <c:pt idx="50">
                  <c:v>2.0</c:v>
                </c:pt>
                <c:pt idx="51">
                  <c:v>2.464973520717927</c:v>
                </c:pt>
                <c:pt idx="52">
                  <c:v>2.40217350273288</c:v>
                </c:pt>
                <c:pt idx="53">
                  <c:v>2.0</c:v>
                </c:pt>
                <c:pt idx="54">
                  <c:v>2.0</c:v>
                </c:pt>
                <c:pt idx="55">
                  <c:v>2.261859507142914</c:v>
                </c:pt>
                <c:pt idx="56">
                  <c:v>2.095903274289385</c:v>
                </c:pt>
                <c:pt idx="57">
                  <c:v>2.334717519472793</c:v>
                </c:pt>
                <c:pt idx="58">
                  <c:v>1.630929753571457</c:v>
                </c:pt>
                <c:pt idx="59">
                  <c:v>1.261859507142915</c:v>
                </c:pt>
                <c:pt idx="60">
                  <c:v>2.52371901428583</c:v>
                </c:pt>
                <c:pt idx="61">
                  <c:v>2.464973520717927</c:v>
                </c:pt>
                <c:pt idx="62">
                  <c:v>2.52371901428583</c:v>
                </c:pt>
                <c:pt idx="63">
                  <c:v>2.40217350273288</c:v>
                </c:pt>
                <c:pt idx="64">
                  <c:v>1.630929753571457</c:v>
                </c:pt>
                <c:pt idx="65">
                  <c:v>2.182658338644138</c:v>
                </c:pt>
                <c:pt idx="66">
                  <c:v>1.771243749161422</c:v>
                </c:pt>
                <c:pt idx="67">
                  <c:v>2.261859507142914</c:v>
                </c:pt>
                <c:pt idx="68">
                  <c:v>1.261859507142915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230368"/>
        <c:axId val="1168237232"/>
      </c:scatterChart>
      <c:valAx>
        <c:axId val="1168230368"/>
        <c:scaling>
          <c:orientation val="minMax"/>
          <c:min val="4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 dirty="0" smtClean="0"/>
                  <a:t>Log(3) British</a:t>
                </a:r>
                <a:r>
                  <a:rPr lang="en-US" sz="1400" baseline="0" dirty="0" smtClean="0"/>
                  <a:t> Sorties</a:t>
                </a:r>
                <a:endParaRPr lang="en-US" sz="1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8237232"/>
        <c:crosses val="autoZero"/>
        <c:crossBetween val="midCat"/>
      </c:valAx>
      <c:valAx>
        <c:axId val="116823723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 smtClean="0"/>
                  <a:t>Log(3)</a:t>
                </a:r>
                <a:r>
                  <a:rPr lang="en-US" sz="1400" baseline="0" dirty="0" smtClean="0"/>
                  <a:t> German Losses</a:t>
                </a:r>
                <a:endParaRPr lang="en-US" sz="140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168230368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Sheet3!$W$1</c:f>
              <c:strCache>
                <c:ptCount val="1"/>
                <c:pt idx="0">
                  <c:v>logGL</c:v>
                </c:pt>
              </c:strCache>
            </c:strRef>
          </c:tx>
          <c:spPr>
            <a:ln w="31750">
              <a:noFill/>
            </a:ln>
          </c:spPr>
          <c:marker>
            <c:symbol val="plus"/>
            <c:size val="8"/>
            <c:spPr>
              <a:solidFill>
                <a:schemeClr val="bg1"/>
              </a:solidFill>
              <a:ln w="31750">
                <a:solidFill>
                  <a:schemeClr val="tx1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Sheet3!$V$2:$V$129</c:f>
              <c:numCache>
                <c:formatCode>General</c:formatCode>
                <c:ptCount val="128"/>
                <c:pt idx="0">
                  <c:v>1.079181246047625</c:v>
                </c:pt>
                <c:pt idx="1">
                  <c:v>1.778151250383644</c:v>
                </c:pt>
                <c:pt idx="2">
                  <c:v>1.079181246047625</c:v>
                </c:pt>
                <c:pt idx="3">
                  <c:v>1.778151250383644</c:v>
                </c:pt>
                <c:pt idx="4">
                  <c:v>1.079181246047625</c:v>
                </c:pt>
                <c:pt idx="5">
                  <c:v>1.778151250383644</c:v>
                </c:pt>
                <c:pt idx="6">
                  <c:v>1.079181246047625</c:v>
                </c:pt>
                <c:pt idx="7">
                  <c:v>1.778151250383644</c:v>
                </c:pt>
                <c:pt idx="8">
                  <c:v>1.778151250383644</c:v>
                </c:pt>
                <c:pt idx="9">
                  <c:v>2.477121254719662</c:v>
                </c:pt>
                <c:pt idx="10">
                  <c:v>1.778151250383644</c:v>
                </c:pt>
                <c:pt idx="11">
                  <c:v>2.477121254719662</c:v>
                </c:pt>
                <c:pt idx="12">
                  <c:v>1.778151250383644</c:v>
                </c:pt>
                <c:pt idx="13">
                  <c:v>2.477121254719662</c:v>
                </c:pt>
                <c:pt idx="14">
                  <c:v>1.778151250383644</c:v>
                </c:pt>
                <c:pt idx="15">
                  <c:v>2.477121254719662</c:v>
                </c:pt>
                <c:pt idx="16">
                  <c:v>1.079181246047625</c:v>
                </c:pt>
                <c:pt idx="17">
                  <c:v>1.778151250383644</c:v>
                </c:pt>
                <c:pt idx="18">
                  <c:v>1.079181246047625</c:v>
                </c:pt>
                <c:pt idx="19">
                  <c:v>1.778151250383644</c:v>
                </c:pt>
                <c:pt idx="20">
                  <c:v>1.079181246047625</c:v>
                </c:pt>
                <c:pt idx="21">
                  <c:v>1.778151250383644</c:v>
                </c:pt>
                <c:pt idx="22">
                  <c:v>1.079181246047625</c:v>
                </c:pt>
                <c:pt idx="23">
                  <c:v>1.778151250383644</c:v>
                </c:pt>
                <c:pt idx="24">
                  <c:v>1.778151250383644</c:v>
                </c:pt>
                <c:pt idx="25">
                  <c:v>2.477121254719662</c:v>
                </c:pt>
                <c:pt idx="26">
                  <c:v>1.778151250383644</c:v>
                </c:pt>
                <c:pt idx="27">
                  <c:v>2.477121254719662</c:v>
                </c:pt>
                <c:pt idx="28">
                  <c:v>1.778151250383644</c:v>
                </c:pt>
                <c:pt idx="29">
                  <c:v>2.477121254719662</c:v>
                </c:pt>
                <c:pt idx="30">
                  <c:v>1.778151250383644</c:v>
                </c:pt>
                <c:pt idx="31">
                  <c:v>2.477121254719662</c:v>
                </c:pt>
                <c:pt idx="32">
                  <c:v>1.079181246047625</c:v>
                </c:pt>
                <c:pt idx="33">
                  <c:v>1.778151250383644</c:v>
                </c:pt>
                <c:pt idx="34">
                  <c:v>1.079181246047625</c:v>
                </c:pt>
                <c:pt idx="35">
                  <c:v>1.778151250383644</c:v>
                </c:pt>
                <c:pt idx="36">
                  <c:v>1.079181246047625</c:v>
                </c:pt>
                <c:pt idx="37">
                  <c:v>1.778151250383644</c:v>
                </c:pt>
                <c:pt idx="38">
                  <c:v>1.079181246047625</c:v>
                </c:pt>
                <c:pt idx="39">
                  <c:v>1.778151250383644</c:v>
                </c:pt>
                <c:pt idx="40">
                  <c:v>1.778151250383644</c:v>
                </c:pt>
                <c:pt idx="41">
                  <c:v>2.477121254719662</c:v>
                </c:pt>
                <c:pt idx="42">
                  <c:v>1.778151250383644</c:v>
                </c:pt>
                <c:pt idx="43">
                  <c:v>2.477121254719662</c:v>
                </c:pt>
                <c:pt idx="44">
                  <c:v>1.778151250383644</c:v>
                </c:pt>
                <c:pt idx="45">
                  <c:v>2.477121254719662</c:v>
                </c:pt>
                <c:pt idx="46">
                  <c:v>1.778151250383644</c:v>
                </c:pt>
                <c:pt idx="47">
                  <c:v>2.477121254719662</c:v>
                </c:pt>
                <c:pt idx="48">
                  <c:v>1.079181246047625</c:v>
                </c:pt>
                <c:pt idx="49">
                  <c:v>1.778151250383644</c:v>
                </c:pt>
                <c:pt idx="50">
                  <c:v>1.079181246047625</c:v>
                </c:pt>
                <c:pt idx="51">
                  <c:v>1.778151250383644</c:v>
                </c:pt>
                <c:pt idx="52">
                  <c:v>1.079181246047625</c:v>
                </c:pt>
                <c:pt idx="53">
                  <c:v>1.778151250383644</c:v>
                </c:pt>
                <c:pt idx="54">
                  <c:v>1.079181246047625</c:v>
                </c:pt>
                <c:pt idx="55">
                  <c:v>1.778151250383644</c:v>
                </c:pt>
                <c:pt idx="56">
                  <c:v>1.778151250383644</c:v>
                </c:pt>
                <c:pt idx="57">
                  <c:v>2.477121254719662</c:v>
                </c:pt>
                <c:pt idx="58">
                  <c:v>1.778151250383644</c:v>
                </c:pt>
                <c:pt idx="59">
                  <c:v>2.477121254719662</c:v>
                </c:pt>
                <c:pt idx="60">
                  <c:v>1.778151250383644</c:v>
                </c:pt>
                <c:pt idx="61">
                  <c:v>2.477121254719662</c:v>
                </c:pt>
                <c:pt idx="62">
                  <c:v>1.778151250383644</c:v>
                </c:pt>
                <c:pt idx="63">
                  <c:v>2.477121254719662</c:v>
                </c:pt>
                <c:pt idx="64">
                  <c:v>1.079181246047625</c:v>
                </c:pt>
                <c:pt idx="65">
                  <c:v>1.778151250383644</c:v>
                </c:pt>
                <c:pt idx="66">
                  <c:v>1.079181246047625</c:v>
                </c:pt>
                <c:pt idx="67">
                  <c:v>1.778151250383644</c:v>
                </c:pt>
                <c:pt idx="68">
                  <c:v>1.079181246047625</c:v>
                </c:pt>
                <c:pt idx="69">
                  <c:v>1.778151250383644</c:v>
                </c:pt>
                <c:pt idx="70">
                  <c:v>1.079181246047625</c:v>
                </c:pt>
                <c:pt idx="71">
                  <c:v>1.778151250383644</c:v>
                </c:pt>
                <c:pt idx="72">
                  <c:v>1.778151250383644</c:v>
                </c:pt>
                <c:pt idx="73">
                  <c:v>2.477121254719662</c:v>
                </c:pt>
                <c:pt idx="74">
                  <c:v>1.778151250383644</c:v>
                </c:pt>
                <c:pt idx="75">
                  <c:v>2.477121254719662</c:v>
                </c:pt>
                <c:pt idx="76">
                  <c:v>1.778151250383644</c:v>
                </c:pt>
                <c:pt idx="77">
                  <c:v>2.477121254719662</c:v>
                </c:pt>
                <c:pt idx="78">
                  <c:v>1.778151250383644</c:v>
                </c:pt>
                <c:pt idx="79">
                  <c:v>2.477121254719662</c:v>
                </c:pt>
                <c:pt idx="80">
                  <c:v>1.079181246047625</c:v>
                </c:pt>
                <c:pt idx="81">
                  <c:v>1.778151250383644</c:v>
                </c:pt>
                <c:pt idx="82">
                  <c:v>1.079181246047625</c:v>
                </c:pt>
                <c:pt idx="83">
                  <c:v>1.778151250383644</c:v>
                </c:pt>
                <c:pt idx="84">
                  <c:v>1.079181246047625</c:v>
                </c:pt>
                <c:pt idx="85">
                  <c:v>1.778151250383644</c:v>
                </c:pt>
                <c:pt idx="86">
                  <c:v>1.079181246047625</c:v>
                </c:pt>
                <c:pt idx="87">
                  <c:v>1.778151250383644</c:v>
                </c:pt>
                <c:pt idx="88">
                  <c:v>1.778151250383644</c:v>
                </c:pt>
                <c:pt idx="89">
                  <c:v>2.477121254719662</c:v>
                </c:pt>
                <c:pt idx="90">
                  <c:v>1.778151250383644</c:v>
                </c:pt>
                <c:pt idx="91">
                  <c:v>2.477121254719662</c:v>
                </c:pt>
                <c:pt idx="92">
                  <c:v>1.778151250383644</c:v>
                </c:pt>
                <c:pt idx="93">
                  <c:v>2.477121254719662</c:v>
                </c:pt>
                <c:pt idx="94">
                  <c:v>1.778151250383644</c:v>
                </c:pt>
                <c:pt idx="95">
                  <c:v>2.477121254719662</c:v>
                </c:pt>
                <c:pt idx="96">
                  <c:v>1.079181246047625</c:v>
                </c:pt>
                <c:pt idx="97">
                  <c:v>1.778151250383644</c:v>
                </c:pt>
                <c:pt idx="98">
                  <c:v>1.079181246047625</c:v>
                </c:pt>
                <c:pt idx="99">
                  <c:v>1.778151250383644</c:v>
                </c:pt>
                <c:pt idx="100">
                  <c:v>1.079181246047625</c:v>
                </c:pt>
                <c:pt idx="101">
                  <c:v>1.778151250383644</c:v>
                </c:pt>
                <c:pt idx="102">
                  <c:v>1.079181246047625</c:v>
                </c:pt>
                <c:pt idx="103">
                  <c:v>1.778151250383644</c:v>
                </c:pt>
                <c:pt idx="104">
                  <c:v>1.778151250383644</c:v>
                </c:pt>
                <c:pt idx="105">
                  <c:v>2.477121254719662</c:v>
                </c:pt>
                <c:pt idx="106">
                  <c:v>1.778151250383644</c:v>
                </c:pt>
                <c:pt idx="107">
                  <c:v>2.477121254719662</c:v>
                </c:pt>
                <c:pt idx="108">
                  <c:v>1.778151250383644</c:v>
                </c:pt>
                <c:pt idx="109">
                  <c:v>2.477121254719662</c:v>
                </c:pt>
                <c:pt idx="110">
                  <c:v>1.778151250383644</c:v>
                </c:pt>
                <c:pt idx="111">
                  <c:v>2.477121254719662</c:v>
                </c:pt>
                <c:pt idx="112">
                  <c:v>1.079181246047625</c:v>
                </c:pt>
                <c:pt idx="113">
                  <c:v>1.778151250383644</c:v>
                </c:pt>
                <c:pt idx="114">
                  <c:v>1.079181246047625</c:v>
                </c:pt>
                <c:pt idx="115">
                  <c:v>1.778151250383644</c:v>
                </c:pt>
                <c:pt idx="116">
                  <c:v>1.079181246047625</c:v>
                </c:pt>
                <c:pt idx="117">
                  <c:v>1.778151250383644</c:v>
                </c:pt>
                <c:pt idx="118">
                  <c:v>1.079181246047625</c:v>
                </c:pt>
                <c:pt idx="119">
                  <c:v>1.778151250383644</c:v>
                </c:pt>
                <c:pt idx="120">
                  <c:v>1.778151250383644</c:v>
                </c:pt>
                <c:pt idx="121">
                  <c:v>2.477121254719662</c:v>
                </c:pt>
                <c:pt idx="122">
                  <c:v>1.778151250383644</c:v>
                </c:pt>
                <c:pt idx="123">
                  <c:v>2.477121254719662</c:v>
                </c:pt>
                <c:pt idx="124">
                  <c:v>1.778151250383644</c:v>
                </c:pt>
                <c:pt idx="125">
                  <c:v>2.477121254719662</c:v>
                </c:pt>
                <c:pt idx="126">
                  <c:v>1.778151250383644</c:v>
                </c:pt>
                <c:pt idx="127">
                  <c:v>2.477121254719662</c:v>
                </c:pt>
              </c:numCache>
            </c:numRef>
          </c:xVal>
          <c:yVal>
            <c:numRef>
              <c:f>Sheet3!$W$2:$W$129</c:f>
              <c:numCache>
                <c:formatCode>General</c:formatCode>
                <c:ptCount val="128"/>
                <c:pt idx="0">
                  <c:v>0.453318340047038</c:v>
                </c:pt>
                <c:pt idx="1">
                  <c:v>1.161966616364075</c:v>
                </c:pt>
                <c:pt idx="2">
                  <c:v>0.0791812460476249</c:v>
                </c:pt>
                <c:pt idx="3">
                  <c:v>0.0644579892269185</c:v>
                </c:pt>
                <c:pt idx="4">
                  <c:v>0.383815365980431</c:v>
                </c:pt>
                <c:pt idx="5">
                  <c:v>1.054613054556888</c:v>
                </c:pt>
                <c:pt idx="6">
                  <c:v>0.342422680822206</c:v>
                </c:pt>
                <c:pt idx="7">
                  <c:v>0.220108088040055</c:v>
                </c:pt>
                <c:pt idx="8">
                  <c:v>1.266701966884088</c:v>
                </c:pt>
                <c:pt idx="9">
                  <c:v>1.73575853744374</c:v>
                </c:pt>
                <c:pt idx="10">
                  <c:v>0.176091259055681</c:v>
                </c:pt>
                <c:pt idx="11">
                  <c:v>0.127104798364808</c:v>
                </c:pt>
                <c:pt idx="12">
                  <c:v>1.103119253545714</c:v>
                </c:pt>
                <c:pt idx="13">
                  <c:v>1.753123244681713</c:v>
                </c:pt>
                <c:pt idx="14">
                  <c:v>0.424881636631067</c:v>
                </c:pt>
                <c:pt idx="15">
                  <c:v>0.100370545117563</c:v>
                </c:pt>
                <c:pt idx="16">
                  <c:v>0.220108088040055</c:v>
                </c:pt>
                <c:pt idx="17">
                  <c:v>1.163757523981956</c:v>
                </c:pt>
                <c:pt idx="18">
                  <c:v>0.499687082618404</c:v>
                </c:pt>
                <c:pt idx="19">
                  <c:v>0.716003343634799</c:v>
                </c:pt>
                <c:pt idx="20">
                  <c:v>0.301029995663981</c:v>
                </c:pt>
                <c:pt idx="21">
                  <c:v>1.026941627959029</c:v>
                </c:pt>
                <c:pt idx="22">
                  <c:v>0.474216264076255</c:v>
                </c:pt>
                <c:pt idx="23">
                  <c:v>1.014520538757924</c:v>
                </c:pt>
                <c:pt idx="24">
                  <c:v>1.213252052196397</c:v>
                </c:pt>
                <c:pt idx="25">
                  <c:v>1.916664464541397</c:v>
                </c:pt>
                <c:pt idx="26">
                  <c:v>0.72916478969277</c:v>
                </c:pt>
                <c:pt idx="27">
                  <c:v>0.712649701627211</c:v>
                </c:pt>
                <c:pt idx="28">
                  <c:v>1.04766419460156</c:v>
                </c:pt>
                <c:pt idx="29">
                  <c:v>1.778440683571233</c:v>
                </c:pt>
                <c:pt idx="30">
                  <c:v>1.053846426852252</c:v>
                </c:pt>
                <c:pt idx="31">
                  <c:v>0.841359470454855</c:v>
                </c:pt>
                <c:pt idx="32">
                  <c:v>0.301029995663981</c:v>
                </c:pt>
                <c:pt idx="33">
                  <c:v>1.172018809424556</c:v>
                </c:pt>
                <c:pt idx="34">
                  <c:v>-0.0555173278498314</c:v>
                </c:pt>
                <c:pt idx="35">
                  <c:v>0.387389826338729</c:v>
                </c:pt>
                <c:pt idx="36">
                  <c:v>0.230448921378274</c:v>
                </c:pt>
                <c:pt idx="37">
                  <c:v>1.053846426852253</c:v>
                </c:pt>
                <c:pt idx="38">
                  <c:v>0.491361693834273</c:v>
                </c:pt>
                <c:pt idx="39">
                  <c:v>0.599883072073688</c:v>
                </c:pt>
                <c:pt idx="40">
                  <c:v>1.207365037469072</c:v>
                </c:pt>
                <c:pt idx="41">
                  <c:v>1.872272846224205</c:v>
                </c:pt>
                <c:pt idx="42">
                  <c:v>0.376576957056512</c:v>
                </c:pt>
                <c:pt idx="43">
                  <c:v>0.390935107103379</c:v>
                </c:pt>
                <c:pt idx="44">
                  <c:v>1.091315159697223</c:v>
                </c:pt>
                <c:pt idx="45">
                  <c:v>1.770262738170593</c:v>
                </c:pt>
                <c:pt idx="46">
                  <c:v>0.6232492903979</c:v>
                </c:pt>
                <c:pt idx="47">
                  <c:v>0.350248018334163</c:v>
                </c:pt>
                <c:pt idx="48">
                  <c:v>0.0863598306747482</c:v>
                </c:pt>
                <c:pt idx="49">
                  <c:v>1.14674801363064</c:v>
                </c:pt>
                <c:pt idx="50">
                  <c:v>0.369215857410143</c:v>
                </c:pt>
                <c:pt idx="51">
                  <c:v>0.8819549713396</c:v>
                </c:pt>
                <c:pt idx="52">
                  <c:v>0.0644579892269185</c:v>
                </c:pt>
                <c:pt idx="53">
                  <c:v>1.00518051250378</c:v>
                </c:pt>
                <c:pt idx="54">
                  <c:v>0.431363764158987</c:v>
                </c:pt>
                <c:pt idx="55">
                  <c:v>1.117933835039641</c:v>
                </c:pt>
                <c:pt idx="56">
                  <c:v>1.150449409460881</c:v>
                </c:pt>
                <c:pt idx="57">
                  <c:v>1.923036668670786</c:v>
                </c:pt>
                <c:pt idx="58">
                  <c:v>0.927370363039024</c:v>
                </c:pt>
                <c:pt idx="59">
                  <c:v>0.863322860120456</c:v>
                </c:pt>
                <c:pt idx="60">
                  <c:v>0.996511672154179</c:v>
                </c:pt>
                <c:pt idx="61">
                  <c:v>1.776119799052988</c:v>
                </c:pt>
                <c:pt idx="62">
                  <c:v>1.093421685162235</c:v>
                </c:pt>
                <c:pt idx="63">
                  <c:v>1.03822263836872</c:v>
                </c:pt>
                <c:pt idx="64">
                  <c:v>0.41161970596323</c:v>
                </c:pt>
                <c:pt idx="65">
                  <c:v>1.184123354239671</c:v>
                </c:pt>
                <c:pt idx="66">
                  <c:v>0.0644579892269185</c:v>
                </c:pt>
                <c:pt idx="67">
                  <c:v>0.00860017176191757</c:v>
                </c:pt>
                <c:pt idx="68">
                  <c:v>0.369215857410143</c:v>
                </c:pt>
                <c:pt idx="69">
                  <c:v>1.04296907339318</c:v>
                </c:pt>
                <c:pt idx="70">
                  <c:v>0.424881636631067</c:v>
                </c:pt>
                <c:pt idx="71">
                  <c:v>0.170261715394957</c:v>
                </c:pt>
                <c:pt idx="72">
                  <c:v>1.254306332331286</c:v>
                </c:pt>
                <c:pt idx="73">
                  <c:v>1.76715586608218</c:v>
                </c:pt>
                <c:pt idx="74">
                  <c:v>0.170261715394957</c:v>
                </c:pt>
                <c:pt idx="75">
                  <c:v>0.0644579892269185</c:v>
                </c:pt>
                <c:pt idx="76">
                  <c:v>1.092018470752797</c:v>
                </c:pt>
                <c:pt idx="77">
                  <c:v>1.753123244681713</c:v>
                </c:pt>
                <c:pt idx="78">
                  <c:v>0.421603926869831</c:v>
                </c:pt>
                <c:pt idx="79">
                  <c:v>0.146128035678238</c:v>
                </c:pt>
                <c:pt idx="80">
                  <c:v>0.209515014542631</c:v>
                </c:pt>
                <c:pt idx="81">
                  <c:v>1.168497483523033</c:v>
                </c:pt>
                <c:pt idx="82">
                  <c:v>0.556302500767287</c:v>
                </c:pt>
                <c:pt idx="83">
                  <c:v>0.722633922533812</c:v>
                </c:pt>
                <c:pt idx="84">
                  <c:v>0.309630167425899</c:v>
                </c:pt>
                <c:pt idx="85">
                  <c:v>1.00518051250378</c:v>
                </c:pt>
                <c:pt idx="86">
                  <c:v>0.526339277389844</c:v>
                </c:pt>
                <c:pt idx="87">
                  <c:v>0.969415912353981</c:v>
                </c:pt>
                <c:pt idx="88">
                  <c:v>1.188084373714938</c:v>
                </c:pt>
                <c:pt idx="89">
                  <c:v>1.919810020170196</c:v>
                </c:pt>
                <c:pt idx="90">
                  <c:v>0.702430536445525</c:v>
                </c:pt>
                <c:pt idx="91">
                  <c:v>0.710963118995276</c:v>
                </c:pt>
                <c:pt idx="92">
                  <c:v>1.044539760392411</c:v>
                </c:pt>
                <c:pt idx="93">
                  <c:v>1.782185866492016</c:v>
                </c:pt>
                <c:pt idx="94">
                  <c:v>1.046104787246039</c:v>
                </c:pt>
                <c:pt idx="95">
                  <c:v>0.88309335857569</c:v>
                </c:pt>
                <c:pt idx="96">
                  <c:v>0.354108439147401</c:v>
                </c:pt>
                <c:pt idx="97">
                  <c:v>1.169086357487023</c:v>
                </c:pt>
                <c:pt idx="98">
                  <c:v>0.146128035678238</c:v>
                </c:pt>
                <c:pt idx="99">
                  <c:v>0.278753600952829</c:v>
                </c:pt>
                <c:pt idx="100">
                  <c:v>0.24551266781415</c:v>
                </c:pt>
                <c:pt idx="101">
                  <c:v>1.04688519083771</c:v>
                </c:pt>
                <c:pt idx="102">
                  <c:v>0.255272505103306</c:v>
                </c:pt>
                <c:pt idx="103">
                  <c:v>0.553883026643874</c:v>
                </c:pt>
                <c:pt idx="104">
                  <c:v>1.216429830876251</c:v>
                </c:pt>
                <c:pt idx="105">
                  <c:v>1.871222556759707</c:v>
                </c:pt>
                <c:pt idx="106">
                  <c:v>0.354108439147401</c:v>
                </c:pt>
                <c:pt idx="107">
                  <c:v>0.292256071356476</c:v>
                </c:pt>
                <c:pt idx="108">
                  <c:v>1.097604328874411</c:v>
                </c:pt>
                <c:pt idx="109">
                  <c:v>1.768193961633071</c:v>
                </c:pt>
                <c:pt idx="110">
                  <c:v>0.653212513775344</c:v>
                </c:pt>
                <c:pt idx="111">
                  <c:v>0.591064607026499</c:v>
                </c:pt>
                <c:pt idx="112">
                  <c:v>0.15836249209525</c:v>
                </c:pt>
                <c:pt idx="113">
                  <c:v>1.150449409460881</c:v>
                </c:pt>
                <c:pt idx="114">
                  <c:v>0.471291711058939</c:v>
                </c:pt>
                <c:pt idx="115">
                  <c:v>0.851258348719075</c:v>
                </c:pt>
                <c:pt idx="116">
                  <c:v>0.100370545117563</c:v>
                </c:pt>
                <c:pt idx="117">
                  <c:v>0.989449817666692</c:v>
                </c:pt>
                <c:pt idx="118">
                  <c:v>0.380211241711606</c:v>
                </c:pt>
                <c:pt idx="119">
                  <c:v>1.042181594515766</c:v>
                </c:pt>
                <c:pt idx="120">
                  <c:v>1.15956719323362</c:v>
                </c:pt>
                <c:pt idx="121">
                  <c:v>1.925105726809664</c:v>
                </c:pt>
                <c:pt idx="122">
                  <c:v>0.935507265824713</c:v>
                </c:pt>
                <c:pt idx="123">
                  <c:v>0.873901597864461</c:v>
                </c:pt>
                <c:pt idx="124">
                  <c:v>1.015359755409214</c:v>
                </c:pt>
                <c:pt idx="125">
                  <c:v>1.78089310868708</c:v>
                </c:pt>
                <c:pt idx="126">
                  <c:v>1.157154439906281</c:v>
                </c:pt>
                <c:pt idx="127">
                  <c:v>1.021189299069938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Sheet3!$X$1</c:f>
              <c:strCache>
                <c:ptCount val="1"/>
                <c:pt idx="0">
                  <c:v>LogBL</c:v>
                </c:pt>
              </c:strCache>
            </c:strRef>
          </c:tx>
          <c:spPr>
            <a:ln w="31750">
              <a:noFill/>
            </a:ln>
          </c:spPr>
          <c:marker>
            <c:symbol val="circle"/>
            <c:size val="7"/>
            <c:spPr>
              <a:solidFill>
                <a:srgbClr val="FF0000"/>
              </a:solidFill>
              <a:ln w="31750">
                <a:solidFill>
                  <a:srgbClr val="000090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Sheet3!$V$2:$V$129</c:f>
              <c:numCache>
                <c:formatCode>General</c:formatCode>
                <c:ptCount val="128"/>
                <c:pt idx="0">
                  <c:v>1.079181246047625</c:v>
                </c:pt>
                <c:pt idx="1">
                  <c:v>1.778151250383644</c:v>
                </c:pt>
                <c:pt idx="2">
                  <c:v>1.079181246047625</c:v>
                </c:pt>
                <c:pt idx="3">
                  <c:v>1.778151250383644</c:v>
                </c:pt>
                <c:pt idx="4">
                  <c:v>1.079181246047625</c:v>
                </c:pt>
                <c:pt idx="5">
                  <c:v>1.778151250383644</c:v>
                </c:pt>
                <c:pt idx="6">
                  <c:v>1.079181246047625</c:v>
                </c:pt>
                <c:pt idx="7">
                  <c:v>1.778151250383644</c:v>
                </c:pt>
                <c:pt idx="8">
                  <c:v>1.778151250383644</c:v>
                </c:pt>
                <c:pt idx="9">
                  <c:v>2.477121254719662</c:v>
                </c:pt>
                <c:pt idx="10">
                  <c:v>1.778151250383644</c:v>
                </c:pt>
                <c:pt idx="11">
                  <c:v>2.477121254719662</c:v>
                </c:pt>
                <c:pt idx="12">
                  <c:v>1.778151250383644</c:v>
                </c:pt>
                <c:pt idx="13">
                  <c:v>2.477121254719662</c:v>
                </c:pt>
                <c:pt idx="14">
                  <c:v>1.778151250383644</c:v>
                </c:pt>
                <c:pt idx="15">
                  <c:v>2.477121254719662</c:v>
                </c:pt>
                <c:pt idx="16">
                  <c:v>1.079181246047625</c:v>
                </c:pt>
                <c:pt idx="17">
                  <c:v>1.778151250383644</c:v>
                </c:pt>
                <c:pt idx="18">
                  <c:v>1.079181246047625</c:v>
                </c:pt>
                <c:pt idx="19">
                  <c:v>1.778151250383644</c:v>
                </c:pt>
                <c:pt idx="20">
                  <c:v>1.079181246047625</c:v>
                </c:pt>
                <c:pt idx="21">
                  <c:v>1.778151250383644</c:v>
                </c:pt>
                <c:pt idx="22">
                  <c:v>1.079181246047625</c:v>
                </c:pt>
                <c:pt idx="23">
                  <c:v>1.778151250383644</c:v>
                </c:pt>
                <c:pt idx="24">
                  <c:v>1.778151250383644</c:v>
                </c:pt>
                <c:pt idx="25">
                  <c:v>2.477121254719662</c:v>
                </c:pt>
                <c:pt idx="26">
                  <c:v>1.778151250383644</c:v>
                </c:pt>
                <c:pt idx="27">
                  <c:v>2.477121254719662</c:v>
                </c:pt>
                <c:pt idx="28">
                  <c:v>1.778151250383644</c:v>
                </c:pt>
                <c:pt idx="29">
                  <c:v>2.477121254719662</c:v>
                </c:pt>
                <c:pt idx="30">
                  <c:v>1.778151250383644</c:v>
                </c:pt>
                <c:pt idx="31">
                  <c:v>2.477121254719662</c:v>
                </c:pt>
                <c:pt idx="32">
                  <c:v>1.079181246047625</c:v>
                </c:pt>
                <c:pt idx="33">
                  <c:v>1.778151250383644</c:v>
                </c:pt>
                <c:pt idx="34">
                  <c:v>1.079181246047625</c:v>
                </c:pt>
                <c:pt idx="35">
                  <c:v>1.778151250383644</c:v>
                </c:pt>
                <c:pt idx="36">
                  <c:v>1.079181246047625</c:v>
                </c:pt>
                <c:pt idx="37">
                  <c:v>1.778151250383644</c:v>
                </c:pt>
                <c:pt idx="38">
                  <c:v>1.079181246047625</c:v>
                </c:pt>
                <c:pt idx="39">
                  <c:v>1.778151250383644</c:v>
                </c:pt>
                <c:pt idx="40">
                  <c:v>1.778151250383644</c:v>
                </c:pt>
                <c:pt idx="41">
                  <c:v>2.477121254719662</c:v>
                </c:pt>
                <c:pt idx="42">
                  <c:v>1.778151250383644</c:v>
                </c:pt>
                <c:pt idx="43">
                  <c:v>2.477121254719662</c:v>
                </c:pt>
                <c:pt idx="44">
                  <c:v>1.778151250383644</c:v>
                </c:pt>
                <c:pt idx="45">
                  <c:v>2.477121254719662</c:v>
                </c:pt>
                <c:pt idx="46">
                  <c:v>1.778151250383644</c:v>
                </c:pt>
                <c:pt idx="47">
                  <c:v>2.477121254719662</c:v>
                </c:pt>
                <c:pt idx="48">
                  <c:v>1.079181246047625</c:v>
                </c:pt>
                <c:pt idx="49">
                  <c:v>1.778151250383644</c:v>
                </c:pt>
                <c:pt idx="50">
                  <c:v>1.079181246047625</c:v>
                </c:pt>
                <c:pt idx="51">
                  <c:v>1.778151250383644</c:v>
                </c:pt>
                <c:pt idx="52">
                  <c:v>1.079181246047625</c:v>
                </c:pt>
                <c:pt idx="53">
                  <c:v>1.778151250383644</c:v>
                </c:pt>
                <c:pt idx="54">
                  <c:v>1.079181246047625</c:v>
                </c:pt>
                <c:pt idx="55">
                  <c:v>1.778151250383644</c:v>
                </c:pt>
                <c:pt idx="56">
                  <c:v>1.778151250383644</c:v>
                </c:pt>
                <c:pt idx="57">
                  <c:v>2.477121254719662</c:v>
                </c:pt>
                <c:pt idx="58">
                  <c:v>1.778151250383644</c:v>
                </c:pt>
                <c:pt idx="59">
                  <c:v>2.477121254719662</c:v>
                </c:pt>
                <c:pt idx="60">
                  <c:v>1.778151250383644</c:v>
                </c:pt>
                <c:pt idx="61">
                  <c:v>2.477121254719662</c:v>
                </c:pt>
                <c:pt idx="62">
                  <c:v>1.778151250383644</c:v>
                </c:pt>
                <c:pt idx="63">
                  <c:v>2.477121254719662</c:v>
                </c:pt>
                <c:pt idx="64">
                  <c:v>1.079181246047625</c:v>
                </c:pt>
                <c:pt idx="65">
                  <c:v>1.778151250383644</c:v>
                </c:pt>
                <c:pt idx="66">
                  <c:v>1.079181246047625</c:v>
                </c:pt>
                <c:pt idx="67">
                  <c:v>1.778151250383644</c:v>
                </c:pt>
                <c:pt idx="68">
                  <c:v>1.079181246047625</c:v>
                </c:pt>
                <c:pt idx="69">
                  <c:v>1.778151250383644</c:v>
                </c:pt>
                <c:pt idx="70">
                  <c:v>1.079181246047625</c:v>
                </c:pt>
                <c:pt idx="71">
                  <c:v>1.778151250383644</c:v>
                </c:pt>
                <c:pt idx="72">
                  <c:v>1.778151250383644</c:v>
                </c:pt>
                <c:pt idx="73">
                  <c:v>2.477121254719662</c:v>
                </c:pt>
                <c:pt idx="74">
                  <c:v>1.778151250383644</c:v>
                </c:pt>
                <c:pt idx="75">
                  <c:v>2.477121254719662</c:v>
                </c:pt>
                <c:pt idx="76">
                  <c:v>1.778151250383644</c:v>
                </c:pt>
                <c:pt idx="77">
                  <c:v>2.477121254719662</c:v>
                </c:pt>
                <c:pt idx="78">
                  <c:v>1.778151250383644</c:v>
                </c:pt>
                <c:pt idx="79">
                  <c:v>2.477121254719662</c:v>
                </c:pt>
                <c:pt idx="80">
                  <c:v>1.079181246047625</c:v>
                </c:pt>
                <c:pt idx="81">
                  <c:v>1.778151250383644</c:v>
                </c:pt>
                <c:pt idx="82">
                  <c:v>1.079181246047625</c:v>
                </c:pt>
                <c:pt idx="83">
                  <c:v>1.778151250383644</c:v>
                </c:pt>
                <c:pt idx="84">
                  <c:v>1.079181246047625</c:v>
                </c:pt>
                <c:pt idx="85">
                  <c:v>1.778151250383644</c:v>
                </c:pt>
                <c:pt idx="86">
                  <c:v>1.079181246047625</c:v>
                </c:pt>
                <c:pt idx="87">
                  <c:v>1.778151250383644</c:v>
                </c:pt>
                <c:pt idx="88">
                  <c:v>1.778151250383644</c:v>
                </c:pt>
                <c:pt idx="89">
                  <c:v>2.477121254719662</c:v>
                </c:pt>
                <c:pt idx="90">
                  <c:v>1.778151250383644</c:v>
                </c:pt>
                <c:pt idx="91">
                  <c:v>2.477121254719662</c:v>
                </c:pt>
                <c:pt idx="92">
                  <c:v>1.778151250383644</c:v>
                </c:pt>
                <c:pt idx="93">
                  <c:v>2.477121254719662</c:v>
                </c:pt>
                <c:pt idx="94">
                  <c:v>1.778151250383644</c:v>
                </c:pt>
                <c:pt idx="95">
                  <c:v>2.477121254719662</c:v>
                </c:pt>
                <c:pt idx="96">
                  <c:v>1.079181246047625</c:v>
                </c:pt>
                <c:pt idx="97">
                  <c:v>1.778151250383644</c:v>
                </c:pt>
                <c:pt idx="98">
                  <c:v>1.079181246047625</c:v>
                </c:pt>
                <c:pt idx="99">
                  <c:v>1.778151250383644</c:v>
                </c:pt>
                <c:pt idx="100">
                  <c:v>1.079181246047625</c:v>
                </c:pt>
                <c:pt idx="101">
                  <c:v>1.778151250383644</c:v>
                </c:pt>
                <c:pt idx="102">
                  <c:v>1.079181246047625</c:v>
                </c:pt>
                <c:pt idx="103">
                  <c:v>1.778151250383644</c:v>
                </c:pt>
                <c:pt idx="104">
                  <c:v>1.778151250383644</c:v>
                </c:pt>
                <c:pt idx="105">
                  <c:v>2.477121254719662</c:v>
                </c:pt>
                <c:pt idx="106">
                  <c:v>1.778151250383644</c:v>
                </c:pt>
                <c:pt idx="107">
                  <c:v>2.477121254719662</c:v>
                </c:pt>
                <c:pt idx="108">
                  <c:v>1.778151250383644</c:v>
                </c:pt>
                <c:pt idx="109">
                  <c:v>2.477121254719662</c:v>
                </c:pt>
                <c:pt idx="110">
                  <c:v>1.778151250383644</c:v>
                </c:pt>
                <c:pt idx="111">
                  <c:v>2.477121254719662</c:v>
                </c:pt>
                <c:pt idx="112">
                  <c:v>1.079181246047625</c:v>
                </c:pt>
                <c:pt idx="113">
                  <c:v>1.778151250383644</c:v>
                </c:pt>
                <c:pt idx="114">
                  <c:v>1.079181246047625</c:v>
                </c:pt>
                <c:pt idx="115">
                  <c:v>1.778151250383644</c:v>
                </c:pt>
                <c:pt idx="116">
                  <c:v>1.079181246047625</c:v>
                </c:pt>
                <c:pt idx="117">
                  <c:v>1.778151250383644</c:v>
                </c:pt>
                <c:pt idx="118">
                  <c:v>1.079181246047625</c:v>
                </c:pt>
                <c:pt idx="119">
                  <c:v>1.778151250383644</c:v>
                </c:pt>
                <c:pt idx="120">
                  <c:v>1.778151250383644</c:v>
                </c:pt>
                <c:pt idx="121">
                  <c:v>2.477121254719662</c:v>
                </c:pt>
                <c:pt idx="122">
                  <c:v>1.778151250383644</c:v>
                </c:pt>
                <c:pt idx="123">
                  <c:v>2.477121254719662</c:v>
                </c:pt>
                <c:pt idx="124">
                  <c:v>1.778151250383644</c:v>
                </c:pt>
                <c:pt idx="125">
                  <c:v>2.477121254719662</c:v>
                </c:pt>
                <c:pt idx="126">
                  <c:v>1.778151250383644</c:v>
                </c:pt>
                <c:pt idx="127">
                  <c:v>2.477121254719662</c:v>
                </c:pt>
              </c:numCache>
            </c:numRef>
          </c:xVal>
          <c:yVal>
            <c:numRef>
              <c:f>Sheet3!$X$2:$X$129</c:f>
              <c:numCache>
                <c:formatCode>General</c:formatCode>
                <c:ptCount val="128"/>
                <c:pt idx="0">
                  <c:v>-0.318758762624413</c:v>
                </c:pt>
                <c:pt idx="1">
                  <c:v>0.880813592280791</c:v>
                </c:pt>
                <c:pt idx="2">
                  <c:v>0.330413773349191</c:v>
                </c:pt>
                <c:pt idx="3">
                  <c:v>1.496652939250918</c:v>
                </c:pt>
                <c:pt idx="4">
                  <c:v>-0.193820026016113</c:v>
                </c:pt>
                <c:pt idx="5">
                  <c:v>0.975891136401793</c:v>
                </c:pt>
                <c:pt idx="6">
                  <c:v>0.27415784926368</c:v>
                </c:pt>
                <c:pt idx="7">
                  <c:v>1.479431337197736</c:v>
                </c:pt>
                <c:pt idx="8">
                  <c:v>0.826074802700826</c:v>
                </c:pt>
                <c:pt idx="9">
                  <c:v>1.843357378437955</c:v>
                </c:pt>
                <c:pt idx="10">
                  <c:v>1.501059262217751</c:v>
                </c:pt>
                <c:pt idx="11">
                  <c:v>2.371104821931509</c:v>
                </c:pt>
                <c:pt idx="12">
                  <c:v>0.847572659142112</c:v>
                </c:pt>
                <c:pt idx="13">
                  <c:v>1.837209527801207</c:v>
                </c:pt>
                <c:pt idx="14">
                  <c:v>1.4944328987264</c:v>
                </c:pt>
                <c:pt idx="15">
                  <c:v>2.36496351982702</c:v>
                </c:pt>
                <c:pt idx="16">
                  <c:v>-0.920818753952375</c:v>
                </c:pt>
                <c:pt idx="17">
                  <c:v>0.677606952720493</c:v>
                </c:pt>
                <c:pt idx="18">
                  <c:v>-0.207608310501746</c:v>
                </c:pt>
                <c:pt idx="19">
                  <c:v>1.164352855784437</c:v>
                </c:pt>
                <c:pt idx="20">
                  <c:v>-0.744727494896694</c:v>
                </c:pt>
                <c:pt idx="21">
                  <c:v>0.717670503002262</c:v>
                </c:pt>
                <c:pt idx="22">
                  <c:v>-0.376750709602099</c:v>
                </c:pt>
                <c:pt idx="23">
                  <c:v>1.146128035678238</c:v>
                </c:pt>
                <c:pt idx="24">
                  <c:v>0.597695185925512</c:v>
                </c:pt>
                <c:pt idx="25">
                  <c:v>1.788168371141167</c:v>
                </c:pt>
                <c:pt idx="26">
                  <c:v>1.160168292958512</c:v>
                </c:pt>
                <c:pt idx="27">
                  <c:v>2.303843774888654</c:v>
                </c:pt>
                <c:pt idx="28">
                  <c:v>0.666517980554881</c:v>
                </c:pt>
                <c:pt idx="29">
                  <c:v>1.816506437046357</c:v>
                </c:pt>
                <c:pt idx="30">
                  <c:v>1.166726055580052</c:v>
                </c:pt>
                <c:pt idx="31">
                  <c:v>2.286636078716417</c:v>
                </c:pt>
                <c:pt idx="32">
                  <c:v>-0.468521082957745</c:v>
                </c:pt>
                <c:pt idx="33">
                  <c:v>0.782472624166286</c:v>
                </c:pt>
                <c:pt idx="34">
                  <c:v>0.181843587944773</c:v>
                </c:pt>
                <c:pt idx="35">
                  <c:v>1.34713478291002</c:v>
                </c:pt>
                <c:pt idx="36">
                  <c:v>-0.376750709602099</c:v>
                </c:pt>
                <c:pt idx="37">
                  <c:v>0.843855422623161</c:v>
                </c:pt>
                <c:pt idx="38">
                  <c:v>0.133538908370217</c:v>
                </c:pt>
                <c:pt idx="39">
                  <c:v>1.342422680822206</c:v>
                </c:pt>
                <c:pt idx="40">
                  <c:v>0.763427993562937</c:v>
                </c:pt>
                <c:pt idx="41">
                  <c:v>1.80126647048962</c:v>
                </c:pt>
                <c:pt idx="42">
                  <c:v>1.406540180433955</c:v>
                </c:pt>
                <c:pt idx="43">
                  <c:v>2.340959409772541</c:v>
                </c:pt>
                <c:pt idx="44">
                  <c:v>0.778151250383643</c:v>
                </c:pt>
                <c:pt idx="45">
                  <c:v>1.808210972924222</c:v>
                </c:pt>
                <c:pt idx="46">
                  <c:v>1.396199347095736</c:v>
                </c:pt>
                <c:pt idx="47">
                  <c:v>2.3466658667422</c:v>
                </c:pt>
                <c:pt idx="48">
                  <c:v>-0.619788758288394</c:v>
                </c:pt>
                <c:pt idx="49">
                  <c:v>0.61066016308988</c:v>
                </c:pt>
                <c:pt idx="50">
                  <c:v>-0.267606240177031</c:v>
                </c:pt>
                <c:pt idx="51">
                  <c:v>1.037426497940624</c:v>
                </c:pt>
                <c:pt idx="52">
                  <c:v>-0.795880017344075</c:v>
                </c:pt>
                <c:pt idx="53">
                  <c:v>0.700703717145019</c:v>
                </c:pt>
                <c:pt idx="54">
                  <c:v>-0.119186407719209</c:v>
                </c:pt>
                <c:pt idx="55">
                  <c:v>1.024485667699167</c:v>
                </c:pt>
                <c:pt idx="56">
                  <c:v>0.577491799837225</c:v>
                </c:pt>
                <c:pt idx="57">
                  <c:v>1.750508394851346</c:v>
                </c:pt>
                <c:pt idx="58">
                  <c:v>1.080626486921806</c:v>
                </c:pt>
                <c:pt idx="59">
                  <c:v>2.254499738917382</c:v>
                </c:pt>
                <c:pt idx="60">
                  <c:v>0.614897216033134</c:v>
                </c:pt>
                <c:pt idx="61">
                  <c:v>1.775828814464612</c:v>
                </c:pt>
                <c:pt idx="62">
                  <c:v>1.111262513659065</c:v>
                </c:pt>
                <c:pt idx="63">
                  <c:v>2.249687427805302</c:v>
                </c:pt>
                <c:pt idx="64">
                  <c:v>-0.207608310501746</c:v>
                </c:pt>
                <c:pt idx="65">
                  <c:v>0.886490725172482</c:v>
                </c:pt>
                <c:pt idx="66">
                  <c:v>0.292256071356476</c:v>
                </c:pt>
                <c:pt idx="67">
                  <c:v>1.486005186362242</c:v>
                </c:pt>
                <c:pt idx="68">
                  <c:v>-0.376750709602099</c:v>
                </c:pt>
                <c:pt idx="69">
                  <c:v>0.959041392321093</c:v>
                </c:pt>
                <c:pt idx="70">
                  <c:v>0.318063334962761</c:v>
                </c:pt>
                <c:pt idx="71">
                  <c:v>1.472463896606989</c:v>
                </c:pt>
                <c:pt idx="72">
                  <c:v>0.862131379313037</c:v>
                </c:pt>
                <c:pt idx="73">
                  <c:v>1.857694257786549</c:v>
                </c:pt>
                <c:pt idx="74">
                  <c:v>1.510008512940235</c:v>
                </c:pt>
                <c:pt idx="75">
                  <c:v>2.365338202346941</c:v>
                </c:pt>
                <c:pt idx="76">
                  <c:v>0.909556029241175</c:v>
                </c:pt>
                <c:pt idx="77">
                  <c:v>1.847078862065715</c:v>
                </c:pt>
                <c:pt idx="78">
                  <c:v>1.511616020569138</c:v>
                </c:pt>
                <c:pt idx="79">
                  <c:v>2.364325816737501</c:v>
                </c:pt>
                <c:pt idx="80">
                  <c:v>-0.443697499232713</c:v>
                </c:pt>
                <c:pt idx="81">
                  <c:v>0.64738297011462</c:v>
                </c:pt>
                <c:pt idx="82">
                  <c:v>-0.207608310501746</c:v>
                </c:pt>
                <c:pt idx="83">
                  <c:v>1.119915410257991</c:v>
                </c:pt>
                <c:pt idx="84">
                  <c:v>-0.698970004336019</c:v>
                </c:pt>
                <c:pt idx="85">
                  <c:v>0.683047038238849</c:v>
                </c:pt>
                <c:pt idx="86">
                  <c:v>-0.167491087293764</c:v>
                </c:pt>
                <c:pt idx="87">
                  <c:v>1.130333768495006</c:v>
                </c:pt>
                <c:pt idx="88">
                  <c:v>0.662757831681574</c:v>
                </c:pt>
                <c:pt idx="89">
                  <c:v>1.794906106516804</c:v>
                </c:pt>
                <c:pt idx="90">
                  <c:v>1.16790781000148</c:v>
                </c:pt>
                <c:pt idx="91">
                  <c:v>2.293936813887293</c:v>
                </c:pt>
                <c:pt idx="92">
                  <c:v>0.649334858712142</c:v>
                </c:pt>
                <c:pt idx="93">
                  <c:v>1.804820678721162</c:v>
                </c:pt>
                <c:pt idx="94">
                  <c:v>1.177247836255623</c:v>
                </c:pt>
                <c:pt idx="95">
                  <c:v>2.284475853005321</c:v>
                </c:pt>
                <c:pt idx="96">
                  <c:v>-0.397940008672037</c:v>
                </c:pt>
                <c:pt idx="97">
                  <c:v>0.785329835010767</c:v>
                </c:pt>
                <c:pt idx="98">
                  <c:v>-0.0177287669604316</c:v>
                </c:pt>
                <c:pt idx="99">
                  <c:v>1.323045735481701</c:v>
                </c:pt>
                <c:pt idx="100">
                  <c:v>-0.397940008672037</c:v>
                </c:pt>
                <c:pt idx="101">
                  <c:v>0.840106094456758</c:v>
                </c:pt>
                <c:pt idx="102">
                  <c:v>0.255272505103306</c:v>
                </c:pt>
                <c:pt idx="103">
                  <c:v>1.335257256434532</c:v>
                </c:pt>
                <c:pt idx="104">
                  <c:v>0.773786444981193</c:v>
                </c:pt>
                <c:pt idx="105">
                  <c:v>1.791129000727286</c:v>
                </c:pt>
                <c:pt idx="106">
                  <c:v>1.400365273349939</c:v>
                </c:pt>
                <c:pt idx="107">
                  <c:v>2.351796306897023</c:v>
                </c:pt>
                <c:pt idx="108">
                  <c:v>0.738780558484369</c:v>
                </c:pt>
                <c:pt idx="109">
                  <c:v>1.810770011234364</c:v>
                </c:pt>
                <c:pt idx="110">
                  <c:v>1.411282913017384</c:v>
                </c:pt>
                <c:pt idx="111">
                  <c:v>2.329804522164069</c:v>
                </c:pt>
                <c:pt idx="112">
                  <c:v>-1.0</c:v>
                </c:pt>
                <c:pt idx="113">
                  <c:v>0.539076098792777</c:v>
                </c:pt>
                <c:pt idx="114">
                  <c:v>-0.283996656365201</c:v>
                </c:pt>
                <c:pt idx="115">
                  <c:v>1.05307844348342</c:v>
                </c:pt>
                <c:pt idx="116">
                  <c:v>-0.552841968657781</c:v>
                </c:pt>
                <c:pt idx="117">
                  <c:v>0.558708570533166</c:v>
                </c:pt>
                <c:pt idx="118">
                  <c:v>-0.193820026016113</c:v>
                </c:pt>
                <c:pt idx="119">
                  <c:v>1.056142262059052</c:v>
                </c:pt>
                <c:pt idx="120">
                  <c:v>0.582063362911709</c:v>
                </c:pt>
                <c:pt idx="121">
                  <c:v>1.734959761272445</c:v>
                </c:pt>
                <c:pt idx="122">
                  <c:v>1.108565023732834</c:v>
                </c:pt>
                <c:pt idx="123">
                  <c:v>2.26283063485566</c:v>
                </c:pt>
                <c:pt idx="124">
                  <c:v>0.588831725594207</c:v>
                </c:pt>
                <c:pt idx="125">
                  <c:v>1.772761647144032</c:v>
                </c:pt>
                <c:pt idx="126">
                  <c:v>1.112605001534575</c:v>
                </c:pt>
                <c:pt idx="127">
                  <c:v>2.24831664034178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270512"/>
        <c:axId val="1130030672"/>
      </c:scatterChart>
      <c:valAx>
        <c:axId val="1167270512"/>
        <c:scaling>
          <c:orientation val="minMax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Log British Forces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1130030672"/>
        <c:crosses val="autoZero"/>
        <c:crossBetween val="midCat"/>
      </c:valAx>
      <c:valAx>
        <c:axId val="113003067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smtClean="0"/>
                  <a:t>Log</a:t>
                </a:r>
                <a:r>
                  <a:rPr lang="en-US" sz="1600" baseline="0" dirty="0" smtClean="0"/>
                  <a:t> Losses</a:t>
                </a:r>
                <a:endParaRPr lang="en-US" sz="16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167270512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34648099543113"/>
          <c:y val="0.0107438872772482"/>
          <c:w val="0.894147103139885"/>
          <c:h val="0.8791435712805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Sheet3!$S$1</c:f>
              <c:strCache>
                <c:ptCount val="1"/>
                <c:pt idx="0">
                  <c:v>LogGL</c:v>
                </c:pt>
              </c:strCache>
            </c:strRef>
          </c:tx>
          <c:spPr>
            <a:ln w="31750">
              <a:noFill/>
            </a:ln>
          </c:spPr>
          <c:marker>
            <c:symbol val="plus"/>
            <c:size val="7"/>
            <c:spPr>
              <a:solidFill>
                <a:schemeClr val="bg1"/>
              </a:solidFill>
              <a:ln w="31750">
                <a:solidFill>
                  <a:schemeClr val="tx1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Sheet3!$R$2:$R$129</c:f>
              <c:numCache>
                <c:formatCode>General</c:formatCode>
                <c:ptCount val="128"/>
                <c:pt idx="0">
                  <c:v>1.079181246047625</c:v>
                </c:pt>
                <c:pt idx="1">
                  <c:v>1.778151250383643</c:v>
                </c:pt>
                <c:pt idx="2">
                  <c:v>1.681241237375587</c:v>
                </c:pt>
                <c:pt idx="3">
                  <c:v>2.380211241711606</c:v>
                </c:pt>
                <c:pt idx="4">
                  <c:v>1.079181246047625</c:v>
                </c:pt>
                <c:pt idx="5">
                  <c:v>1.778151250383643</c:v>
                </c:pt>
                <c:pt idx="6">
                  <c:v>1.681241237375587</c:v>
                </c:pt>
                <c:pt idx="7">
                  <c:v>2.380211241711606</c:v>
                </c:pt>
                <c:pt idx="8">
                  <c:v>1.778151250383643</c:v>
                </c:pt>
                <c:pt idx="9">
                  <c:v>2.477121254719662</c:v>
                </c:pt>
                <c:pt idx="10">
                  <c:v>2.380211241711606</c:v>
                </c:pt>
                <c:pt idx="11">
                  <c:v>3.079181246047624</c:v>
                </c:pt>
                <c:pt idx="12">
                  <c:v>1.778151250383643</c:v>
                </c:pt>
                <c:pt idx="13">
                  <c:v>2.477121254719662</c:v>
                </c:pt>
                <c:pt idx="14">
                  <c:v>2.380211241711606</c:v>
                </c:pt>
                <c:pt idx="15">
                  <c:v>3.079181246047624</c:v>
                </c:pt>
                <c:pt idx="16">
                  <c:v>1.079181246047625</c:v>
                </c:pt>
                <c:pt idx="17">
                  <c:v>1.778151250383643</c:v>
                </c:pt>
                <c:pt idx="18">
                  <c:v>1.681241237375587</c:v>
                </c:pt>
                <c:pt idx="19">
                  <c:v>2.380211241711606</c:v>
                </c:pt>
                <c:pt idx="20">
                  <c:v>1.079181246047625</c:v>
                </c:pt>
                <c:pt idx="21">
                  <c:v>1.778151250383643</c:v>
                </c:pt>
                <c:pt idx="22">
                  <c:v>1.681241237375587</c:v>
                </c:pt>
                <c:pt idx="23">
                  <c:v>2.380211241711606</c:v>
                </c:pt>
                <c:pt idx="24">
                  <c:v>1.778151250383643</c:v>
                </c:pt>
                <c:pt idx="25">
                  <c:v>2.477121254719662</c:v>
                </c:pt>
                <c:pt idx="26">
                  <c:v>2.380211241711606</c:v>
                </c:pt>
                <c:pt idx="27">
                  <c:v>3.079181246047624</c:v>
                </c:pt>
                <c:pt idx="28">
                  <c:v>1.778151250383643</c:v>
                </c:pt>
                <c:pt idx="29">
                  <c:v>2.477121254719662</c:v>
                </c:pt>
                <c:pt idx="30">
                  <c:v>2.380211241711606</c:v>
                </c:pt>
                <c:pt idx="31">
                  <c:v>3.079181246047624</c:v>
                </c:pt>
                <c:pt idx="32">
                  <c:v>1.079181246047625</c:v>
                </c:pt>
                <c:pt idx="33">
                  <c:v>1.778151250383643</c:v>
                </c:pt>
                <c:pt idx="34">
                  <c:v>1.681241237375587</c:v>
                </c:pt>
                <c:pt idx="35">
                  <c:v>2.380211241711606</c:v>
                </c:pt>
                <c:pt idx="36">
                  <c:v>1.079181246047625</c:v>
                </c:pt>
                <c:pt idx="37">
                  <c:v>1.778151250383643</c:v>
                </c:pt>
                <c:pt idx="38">
                  <c:v>1.681241237375587</c:v>
                </c:pt>
                <c:pt idx="39">
                  <c:v>2.380211241711606</c:v>
                </c:pt>
                <c:pt idx="40">
                  <c:v>1.778151250383643</c:v>
                </c:pt>
                <c:pt idx="41">
                  <c:v>2.477121254719662</c:v>
                </c:pt>
                <c:pt idx="42">
                  <c:v>2.380211241711606</c:v>
                </c:pt>
                <c:pt idx="43">
                  <c:v>3.079181246047624</c:v>
                </c:pt>
                <c:pt idx="44">
                  <c:v>1.778151250383643</c:v>
                </c:pt>
                <c:pt idx="45">
                  <c:v>2.477121254719662</c:v>
                </c:pt>
                <c:pt idx="46">
                  <c:v>2.380211241711606</c:v>
                </c:pt>
                <c:pt idx="47">
                  <c:v>3.079181246047624</c:v>
                </c:pt>
                <c:pt idx="48">
                  <c:v>1.079181246047625</c:v>
                </c:pt>
                <c:pt idx="49">
                  <c:v>1.778151250383643</c:v>
                </c:pt>
                <c:pt idx="50">
                  <c:v>1.681241237375587</c:v>
                </c:pt>
                <c:pt idx="51">
                  <c:v>2.380211241711606</c:v>
                </c:pt>
                <c:pt idx="52">
                  <c:v>1.079181246047625</c:v>
                </c:pt>
                <c:pt idx="53">
                  <c:v>1.778151250383643</c:v>
                </c:pt>
                <c:pt idx="54">
                  <c:v>1.681241237375587</c:v>
                </c:pt>
                <c:pt idx="55">
                  <c:v>2.380211241711606</c:v>
                </c:pt>
                <c:pt idx="56">
                  <c:v>1.778151250383643</c:v>
                </c:pt>
                <c:pt idx="57">
                  <c:v>2.477121254719662</c:v>
                </c:pt>
                <c:pt idx="58">
                  <c:v>2.380211241711606</c:v>
                </c:pt>
                <c:pt idx="59">
                  <c:v>3.079181246047624</c:v>
                </c:pt>
                <c:pt idx="60">
                  <c:v>1.778151250383643</c:v>
                </c:pt>
                <c:pt idx="61">
                  <c:v>2.477121254719662</c:v>
                </c:pt>
                <c:pt idx="62">
                  <c:v>2.380211241711606</c:v>
                </c:pt>
                <c:pt idx="63">
                  <c:v>3.079181246047624</c:v>
                </c:pt>
                <c:pt idx="64">
                  <c:v>1.079181246047625</c:v>
                </c:pt>
                <c:pt idx="65">
                  <c:v>1.778151250383643</c:v>
                </c:pt>
                <c:pt idx="66">
                  <c:v>1.681241237375587</c:v>
                </c:pt>
                <c:pt idx="67">
                  <c:v>2.380211241711606</c:v>
                </c:pt>
                <c:pt idx="68">
                  <c:v>1.079181246047625</c:v>
                </c:pt>
                <c:pt idx="69">
                  <c:v>1.778151250383643</c:v>
                </c:pt>
                <c:pt idx="70">
                  <c:v>1.681241237375587</c:v>
                </c:pt>
                <c:pt idx="71">
                  <c:v>2.380211241711606</c:v>
                </c:pt>
                <c:pt idx="72">
                  <c:v>1.778151250383643</c:v>
                </c:pt>
                <c:pt idx="73">
                  <c:v>2.477121254719662</c:v>
                </c:pt>
                <c:pt idx="74">
                  <c:v>2.380211241711606</c:v>
                </c:pt>
                <c:pt idx="75">
                  <c:v>3.079181246047624</c:v>
                </c:pt>
                <c:pt idx="76">
                  <c:v>1.778151250383643</c:v>
                </c:pt>
                <c:pt idx="77">
                  <c:v>2.477121254719662</c:v>
                </c:pt>
                <c:pt idx="78">
                  <c:v>2.380211241711606</c:v>
                </c:pt>
                <c:pt idx="79">
                  <c:v>3.079181246047624</c:v>
                </c:pt>
                <c:pt idx="80">
                  <c:v>1.079181246047625</c:v>
                </c:pt>
                <c:pt idx="81">
                  <c:v>1.778151250383643</c:v>
                </c:pt>
                <c:pt idx="82">
                  <c:v>1.681241237375587</c:v>
                </c:pt>
                <c:pt idx="83">
                  <c:v>2.380211241711606</c:v>
                </c:pt>
                <c:pt idx="84">
                  <c:v>1.079181246047625</c:v>
                </c:pt>
                <c:pt idx="85">
                  <c:v>1.778151250383643</c:v>
                </c:pt>
                <c:pt idx="86">
                  <c:v>1.681241237375587</c:v>
                </c:pt>
                <c:pt idx="87">
                  <c:v>2.380211241711606</c:v>
                </c:pt>
                <c:pt idx="88">
                  <c:v>1.778151250383643</c:v>
                </c:pt>
                <c:pt idx="89">
                  <c:v>2.477121254719662</c:v>
                </c:pt>
                <c:pt idx="90">
                  <c:v>2.380211241711606</c:v>
                </c:pt>
                <c:pt idx="91">
                  <c:v>3.079181246047624</c:v>
                </c:pt>
                <c:pt idx="92">
                  <c:v>1.778151250383643</c:v>
                </c:pt>
                <c:pt idx="93">
                  <c:v>2.477121254719662</c:v>
                </c:pt>
                <c:pt idx="94">
                  <c:v>2.380211241711606</c:v>
                </c:pt>
                <c:pt idx="95">
                  <c:v>3.079181246047624</c:v>
                </c:pt>
                <c:pt idx="96">
                  <c:v>1.079181246047625</c:v>
                </c:pt>
                <c:pt idx="97">
                  <c:v>1.778151250383643</c:v>
                </c:pt>
                <c:pt idx="98">
                  <c:v>1.681241237375587</c:v>
                </c:pt>
                <c:pt idx="99">
                  <c:v>2.380211241711606</c:v>
                </c:pt>
                <c:pt idx="100">
                  <c:v>1.079181246047625</c:v>
                </c:pt>
                <c:pt idx="101">
                  <c:v>1.778151250383643</c:v>
                </c:pt>
                <c:pt idx="102">
                  <c:v>1.681241237375587</c:v>
                </c:pt>
                <c:pt idx="103">
                  <c:v>2.380211241711606</c:v>
                </c:pt>
                <c:pt idx="104">
                  <c:v>1.778151250383643</c:v>
                </c:pt>
                <c:pt idx="105">
                  <c:v>2.477121254719662</c:v>
                </c:pt>
                <c:pt idx="106">
                  <c:v>2.380211241711606</c:v>
                </c:pt>
                <c:pt idx="107">
                  <c:v>3.079181246047624</c:v>
                </c:pt>
                <c:pt idx="108">
                  <c:v>1.778151250383643</c:v>
                </c:pt>
                <c:pt idx="109">
                  <c:v>2.477121254719662</c:v>
                </c:pt>
                <c:pt idx="110">
                  <c:v>2.380211241711606</c:v>
                </c:pt>
                <c:pt idx="111">
                  <c:v>3.079181246047624</c:v>
                </c:pt>
                <c:pt idx="112">
                  <c:v>1.079181246047625</c:v>
                </c:pt>
                <c:pt idx="113">
                  <c:v>1.778151250383643</c:v>
                </c:pt>
                <c:pt idx="114">
                  <c:v>1.681241237375587</c:v>
                </c:pt>
                <c:pt idx="115">
                  <c:v>2.380211241711606</c:v>
                </c:pt>
                <c:pt idx="116">
                  <c:v>1.079181246047625</c:v>
                </c:pt>
                <c:pt idx="117">
                  <c:v>1.778151250383643</c:v>
                </c:pt>
                <c:pt idx="118">
                  <c:v>1.681241237375587</c:v>
                </c:pt>
                <c:pt idx="119">
                  <c:v>2.380211241711606</c:v>
                </c:pt>
                <c:pt idx="120">
                  <c:v>1.778151250383643</c:v>
                </c:pt>
                <c:pt idx="121">
                  <c:v>2.477121254719662</c:v>
                </c:pt>
                <c:pt idx="122">
                  <c:v>2.380211241711606</c:v>
                </c:pt>
                <c:pt idx="123">
                  <c:v>3.079181246047624</c:v>
                </c:pt>
                <c:pt idx="124">
                  <c:v>1.778151250383643</c:v>
                </c:pt>
                <c:pt idx="125">
                  <c:v>2.477121254719662</c:v>
                </c:pt>
                <c:pt idx="126">
                  <c:v>2.380211241711606</c:v>
                </c:pt>
                <c:pt idx="127">
                  <c:v>3.079181246047624</c:v>
                </c:pt>
              </c:numCache>
            </c:numRef>
          </c:xVal>
          <c:yVal>
            <c:numRef>
              <c:f>Sheet3!$S$2:$S$129</c:f>
              <c:numCache>
                <c:formatCode>General</c:formatCode>
                <c:ptCount val="128"/>
                <c:pt idx="0">
                  <c:v>0.453318340047038</c:v>
                </c:pt>
                <c:pt idx="1">
                  <c:v>1.161966616364075</c:v>
                </c:pt>
                <c:pt idx="2">
                  <c:v>0.0791812460476249</c:v>
                </c:pt>
                <c:pt idx="3">
                  <c:v>0.0644579892269185</c:v>
                </c:pt>
                <c:pt idx="4">
                  <c:v>0.383815365980431</c:v>
                </c:pt>
                <c:pt idx="5">
                  <c:v>1.054613054556888</c:v>
                </c:pt>
                <c:pt idx="6">
                  <c:v>0.342422680822206</c:v>
                </c:pt>
                <c:pt idx="7">
                  <c:v>0.220108088040055</c:v>
                </c:pt>
                <c:pt idx="8">
                  <c:v>1.266701966884088</c:v>
                </c:pt>
                <c:pt idx="9">
                  <c:v>1.73575853744374</c:v>
                </c:pt>
                <c:pt idx="10">
                  <c:v>0.176091259055681</c:v>
                </c:pt>
                <c:pt idx="11">
                  <c:v>0.127104798364808</c:v>
                </c:pt>
                <c:pt idx="12">
                  <c:v>1.103119253545714</c:v>
                </c:pt>
                <c:pt idx="13">
                  <c:v>1.753123244681712</c:v>
                </c:pt>
                <c:pt idx="14">
                  <c:v>0.424881636631067</c:v>
                </c:pt>
                <c:pt idx="15">
                  <c:v>0.100370545117563</c:v>
                </c:pt>
                <c:pt idx="16">
                  <c:v>0.220108088040055</c:v>
                </c:pt>
                <c:pt idx="17">
                  <c:v>1.163757523981956</c:v>
                </c:pt>
                <c:pt idx="18">
                  <c:v>0.499687082618404</c:v>
                </c:pt>
                <c:pt idx="19">
                  <c:v>0.716003343634799</c:v>
                </c:pt>
                <c:pt idx="20">
                  <c:v>0.301029995663981</c:v>
                </c:pt>
                <c:pt idx="21">
                  <c:v>1.026941627959029</c:v>
                </c:pt>
                <c:pt idx="22">
                  <c:v>0.474216264076255</c:v>
                </c:pt>
                <c:pt idx="23">
                  <c:v>1.014520538757924</c:v>
                </c:pt>
                <c:pt idx="24">
                  <c:v>1.213252052196397</c:v>
                </c:pt>
                <c:pt idx="25">
                  <c:v>1.916664464541397</c:v>
                </c:pt>
                <c:pt idx="26">
                  <c:v>0.72916478969277</c:v>
                </c:pt>
                <c:pt idx="27">
                  <c:v>0.712649701627211</c:v>
                </c:pt>
                <c:pt idx="28">
                  <c:v>1.04766419460156</c:v>
                </c:pt>
                <c:pt idx="29">
                  <c:v>1.778440683571232</c:v>
                </c:pt>
                <c:pt idx="30">
                  <c:v>1.053846426852252</c:v>
                </c:pt>
                <c:pt idx="31">
                  <c:v>0.841359470454855</c:v>
                </c:pt>
                <c:pt idx="32">
                  <c:v>0.301029995663981</c:v>
                </c:pt>
                <c:pt idx="33">
                  <c:v>1.172018809424556</c:v>
                </c:pt>
                <c:pt idx="34">
                  <c:v>-0.0555173278498314</c:v>
                </c:pt>
                <c:pt idx="35">
                  <c:v>0.387389826338729</c:v>
                </c:pt>
                <c:pt idx="36">
                  <c:v>0.230448921378274</c:v>
                </c:pt>
                <c:pt idx="37">
                  <c:v>1.053846426852252</c:v>
                </c:pt>
                <c:pt idx="38">
                  <c:v>0.491361693834273</c:v>
                </c:pt>
                <c:pt idx="39">
                  <c:v>0.599883072073688</c:v>
                </c:pt>
                <c:pt idx="40">
                  <c:v>1.207365037469072</c:v>
                </c:pt>
                <c:pt idx="41">
                  <c:v>1.872272846224205</c:v>
                </c:pt>
                <c:pt idx="42">
                  <c:v>0.376576957056512</c:v>
                </c:pt>
                <c:pt idx="43">
                  <c:v>0.390935107103379</c:v>
                </c:pt>
                <c:pt idx="44">
                  <c:v>1.091315159697223</c:v>
                </c:pt>
                <c:pt idx="45">
                  <c:v>1.770262738170593</c:v>
                </c:pt>
                <c:pt idx="46">
                  <c:v>0.6232492903979</c:v>
                </c:pt>
                <c:pt idx="47">
                  <c:v>0.350248018334163</c:v>
                </c:pt>
                <c:pt idx="48">
                  <c:v>0.0863598306747482</c:v>
                </c:pt>
                <c:pt idx="49">
                  <c:v>1.14674801363064</c:v>
                </c:pt>
                <c:pt idx="50">
                  <c:v>0.369215857410143</c:v>
                </c:pt>
                <c:pt idx="51">
                  <c:v>0.8819549713396</c:v>
                </c:pt>
                <c:pt idx="52">
                  <c:v>0.0644579892269185</c:v>
                </c:pt>
                <c:pt idx="53">
                  <c:v>1.00518051250378</c:v>
                </c:pt>
                <c:pt idx="54">
                  <c:v>0.431363764158987</c:v>
                </c:pt>
                <c:pt idx="55">
                  <c:v>1.117933835039641</c:v>
                </c:pt>
                <c:pt idx="56">
                  <c:v>1.150449409460881</c:v>
                </c:pt>
                <c:pt idx="57">
                  <c:v>1.923036668670786</c:v>
                </c:pt>
                <c:pt idx="58">
                  <c:v>0.927370363039023</c:v>
                </c:pt>
                <c:pt idx="59">
                  <c:v>0.863322860120456</c:v>
                </c:pt>
                <c:pt idx="60">
                  <c:v>0.996511672154179</c:v>
                </c:pt>
                <c:pt idx="61">
                  <c:v>1.776119799052987</c:v>
                </c:pt>
                <c:pt idx="62">
                  <c:v>1.093421685162235</c:v>
                </c:pt>
                <c:pt idx="63">
                  <c:v>1.038222638368718</c:v>
                </c:pt>
                <c:pt idx="64">
                  <c:v>0.41161970596323</c:v>
                </c:pt>
                <c:pt idx="65">
                  <c:v>1.184123354239671</c:v>
                </c:pt>
                <c:pt idx="66">
                  <c:v>0.0644579892269185</c:v>
                </c:pt>
                <c:pt idx="67">
                  <c:v>0.00860017176191757</c:v>
                </c:pt>
                <c:pt idx="68">
                  <c:v>0.369215857410143</c:v>
                </c:pt>
                <c:pt idx="69">
                  <c:v>1.04296907339318</c:v>
                </c:pt>
                <c:pt idx="70">
                  <c:v>0.424881636631067</c:v>
                </c:pt>
                <c:pt idx="71">
                  <c:v>0.170261715394957</c:v>
                </c:pt>
                <c:pt idx="72">
                  <c:v>1.254306332331286</c:v>
                </c:pt>
                <c:pt idx="73">
                  <c:v>1.76715586608218</c:v>
                </c:pt>
                <c:pt idx="74">
                  <c:v>0.170261715394957</c:v>
                </c:pt>
                <c:pt idx="75">
                  <c:v>0.0644579892269185</c:v>
                </c:pt>
                <c:pt idx="76">
                  <c:v>1.092018470752797</c:v>
                </c:pt>
                <c:pt idx="77">
                  <c:v>1.753123244681712</c:v>
                </c:pt>
                <c:pt idx="78">
                  <c:v>0.421603926869831</c:v>
                </c:pt>
                <c:pt idx="79">
                  <c:v>0.146128035678238</c:v>
                </c:pt>
                <c:pt idx="80">
                  <c:v>0.209515014542631</c:v>
                </c:pt>
                <c:pt idx="81">
                  <c:v>1.168497483523033</c:v>
                </c:pt>
                <c:pt idx="82">
                  <c:v>0.556302500767287</c:v>
                </c:pt>
                <c:pt idx="83">
                  <c:v>0.722633922533812</c:v>
                </c:pt>
                <c:pt idx="84">
                  <c:v>0.309630167425899</c:v>
                </c:pt>
                <c:pt idx="85">
                  <c:v>1.00518051250378</c:v>
                </c:pt>
                <c:pt idx="86">
                  <c:v>0.526339277389844</c:v>
                </c:pt>
                <c:pt idx="87">
                  <c:v>0.969415912353981</c:v>
                </c:pt>
                <c:pt idx="88">
                  <c:v>1.188084373714938</c:v>
                </c:pt>
                <c:pt idx="89">
                  <c:v>1.919810020170196</c:v>
                </c:pt>
                <c:pt idx="90">
                  <c:v>0.702430536445525</c:v>
                </c:pt>
                <c:pt idx="91">
                  <c:v>0.710963118995276</c:v>
                </c:pt>
                <c:pt idx="92">
                  <c:v>1.044539760392411</c:v>
                </c:pt>
                <c:pt idx="93">
                  <c:v>1.782185866492016</c:v>
                </c:pt>
                <c:pt idx="94">
                  <c:v>1.046104787246038</c:v>
                </c:pt>
                <c:pt idx="95">
                  <c:v>0.88309335857569</c:v>
                </c:pt>
                <c:pt idx="96">
                  <c:v>0.354108439147401</c:v>
                </c:pt>
                <c:pt idx="97">
                  <c:v>1.169086357487023</c:v>
                </c:pt>
                <c:pt idx="98">
                  <c:v>0.146128035678238</c:v>
                </c:pt>
                <c:pt idx="99">
                  <c:v>0.278753600952829</c:v>
                </c:pt>
                <c:pt idx="100">
                  <c:v>0.24551266781415</c:v>
                </c:pt>
                <c:pt idx="101">
                  <c:v>1.04688519083771</c:v>
                </c:pt>
                <c:pt idx="102">
                  <c:v>0.255272505103306</c:v>
                </c:pt>
                <c:pt idx="103">
                  <c:v>0.553883026643874</c:v>
                </c:pt>
                <c:pt idx="104">
                  <c:v>1.216429830876251</c:v>
                </c:pt>
                <c:pt idx="105">
                  <c:v>1.871222556759707</c:v>
                </c:pt>
                <c:pt idx="106">
                  <c:v>0.354108439147401</c:v>
                </c:pt>
                <c:pt idx="107">
                  <c:v>0.292256071356476</c:v>
                </c:pt>
                <c:pt idx="108">
                  <c:v>1.097604328874411</c:v>
                </c:pt>
                <c:pt idx="109">
                  <c:v>1.768193961633071</c:v>
                </c:pt>
                <c:pt idx="110">
                  <c:v>0.653212513775344</c:v>
                </c:pt>
                <c:pt idx="111">
                  <c:v>0.591064607026499</c:v>
                </c:pt>
                <c:pt idx="112">
                  <c:v>0.15836249209525</c:v>
                </c:pt>
                <c:pt idx="113">
                  <c:v>1.150449409460881</c:v>
                </c:pt>
                <c:pt idx="114">
                  <c:v>0.471291711058938</c:v>
                </c:pt>
                <c:pt idx="115">
                  <c:v>0.851258348719075</c:v>
                </c:pt>
                <c:pt idx="116">
                  <c:v>0.100370545117563</c:v>
                </c:pt>
                <c:pt idx="117">
                  <c:v>0.989449817666692</c:v>
                </c:pt>
                <c:pt idx="118">
                  <c:v>0.380211241711606</c:v>
                </c:pt>
                <c:pt idx="119">
                  <c:v>1.042181594515766</c:v>
                </c:pt>
                <c:pt idx="120">
                  <c:v>1.15956719323362</c:v>
                </c:pt>
                <c:pt idx="121">
                  <c:v>1.925105726809664</c:v>
                </c:pt>
                <c:pt idx="122">
                  <c:v>0.935507265824713</c:v>
                </c:pt>
                <c:pt idx="123">
                  <c:v>0.873901597864461</c:v>
                </c:pt>
                <c:pt idx="124">
                  <c:v>1.015359755409214</c:v>
                </c:pt>
                <c:pt idx="125">
                  <c:v>1.78089310868708</c:v>
                </c:pt>
                <c:pt idx="126">
                  <c:v>1.157154439906281</c:v>
                </c:pt>
                <c:pt idx="127">
                  <c:v>1.021189299069938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Sheet3!$T$1</c:f>
              <c:strCache>
                <c:ptCount val="1"/>
                <c:pt idx="0">
                  <c:v>LogBL</c:v>
                </c:pt>
              </c:strCache>
            </c:strRef>
          </c:tx>
          <c:spPr>
            <a:ln w="31750">
              <a:noFill/>
            </a:ln>
          </c:spPr>
          <c:marker>
            <c:symbol val="circle"/>
            <c:size val="7"/>
            <c:spPr>
              <a:solidFill>
                <a:srgbClr val="FF0000"/>
              </a:solidFill>
              <a:ln w="31750">
                <a:solidFill>
                  <a:srgbClr val="000090"/>
                </a:solidFill>
              </a:ln>
            </c:spPr>
          </c:marker>
          <c:trendline>
            <c:trendlineType val="linear"/>
            <c:dispRSqr val="0"/>
            <c:dispEq val="0"/>
          </c:trendline>
          <c:xVal>
            <c:numRef>
              <c:f>Sheet3!$R$2:$R$129</c:f>
              <c:numCache>
                <c:formatCode>General</c:formatCode>
                <c:ptCount val="128"/>
                <c:pt idx="0">
                  <c:v>1.079181246047625</c:v>
                </c:pt>
                <c:pt idx="1">
                  <c:v>1.778151250383643</c:v>
                </c:pt>
                <c:pt idx="2">
                  <c:v>1.681241237375587</c:v>
                </c:pt>
                <c:pt idx="3">
                  <c:v>2.380211241711606</c:v>
                </c:pt>
                <c:pt idx="4">
                  <c:v>1.079181246047625</c:v>
                </c:pt>
                <c:pt idx="5">
                  <c:v>1.778151250383643</c:v>
                </c:pt>
                <c:pt idx="6">
                  <c:v>1.681241237375587</c:v>
                </c:pt>
                <c:pt idx="7">
                  <c:v>2.380211241711606</c:v>
                </c:pt>
                <c:pt idx="8">
                  <c:v>1.778151250383643</c:v>
                </c:pt>
                <c:pt idx="9">
                  <c:v>2.477121254719662</c:v>
                </c:pt>
                <c:pt idx="10">
                  <c:v>2.380211241711606</c:v>
                </c:pt>
                <c:pt idx="11">
                  <c:v>3.079181246047624</c:v>
                </c:pt>
                <c:pt idx="12">
                  <c:v>1.778151250383643</c:v>
                </c:pt>
                <c:pt idx="13">
                  <c:v>2.477121254719662</c:v>
                </c:pt>
                <c:pt idx="14">
                  <c:v>2.380211241711606</c:v>
                </c:pt>
                <c:pt idx="15">
                  <c:v>3.079181246047624</c:v>
                </c:pt>
                <c:pt idx="16">
                  <c:v>1.079181246047625</c:v>
                </c:pt>
                <c:pt idx="17">
                  <c:v>1.778151250383643</c:v>
                </c:pt>
                <c:pt idx="18">
                  <c:v>1.681241237375587</c:v>
                </c:pt>
                <c:pt idx="19">
                  <c:v>2.380211241711606</c:v>
                </c:pt>
                <c:pt idx="20">
                  <c:v>1.079181246047625</c:v>
                </c:pt>
                <c:pt idx="21">
                  <c:v>1.778151250383643</c:v>
                </c:pt>
                <c:pt idx="22">
                  <c:v>1.681241237375587</c:v>
                </c:pt>
                <c:pt idx="23">
                  <c:v>2.380211241711606</c:v>
                </c:pt>
                <c:pt idx="24">
                  <c:v>1.778151250383643</c:v>
                </c:pt>
                <c:pt idx="25">
                  <c:v>2.477121254719662</c:v>
                </c:pt>
                <c:pt idx="26">
                  <c:v>2.380211241711606</c:v>
                </c:pt>
                <c:pt idx="27">
                  <c:v>3.079181246047624</c:v>
                </c:pt>
                <c:pt idx="28">
                  <c:v>1.778151250383643</c:v>
                </c:pt>
                <c:pt idx="29">
                  <c:v>2.477121254719662</c:v>
                </c:pt>
                <c:pt idx="30">
                  <c:v>2.380211241711606</c:v>
                </c:pt>
                <c:pt idx="31">
                  <c:v>3.079181246047624</c:v>
                </c:pt>
                <c:pt idx="32">
                  <c:v>1.079181246047625</c:v>
                </c:pt>
                <c:pt idx="33">
                  <c:v>1.778151250383643</c:v>
                </c:pt>
                <c:pt idx="34">
                  <c:v>1.681241237375587</c:v>
                </c:pt>
                <c:pt idx="35">
                  <c:v>2.380211241711606</c:v>
                </c:pt>
                <c:pt idx="36">
                  <c:v>1.079181246047625</c:v>
                </c:pt>
                <c:pt idx="37">
                  <c:v>1.778151250383643</c:v>
                </c:pt>
                <c:pt idx="38">
                  <c:v>1.681241237375587</c:v>
                </c:pt>
                <c:pt idx="39">
                  <c:v>2.380211241711606</c:v>
                </c:pt>
                <c:pt idx="40">
                  <c:v>1.778151250383643</c:v>
                </c:pt>
                <c:pt idx="41">
                  <c:v>2.477121254719662</c:v>
                </c:pt>
                <c:pt idx="42">
                  <c:v>2.380211241711606</c:v>
                </c:pt>
                <c:pt idx="43">
                  <c:v>3.079181246047624</c:v>
                </c:pt>
                <c:pt idx="44">
                  <c:v>1.778151250383643</c:v>
                </c:pt>
                <c:pt idx="45">
                  <c:v>2.477121254719662</c:v>
                </c:pt>
                <c:pt idx="46">
                  <c:v>2.380211241711606</c:v>
                </c:pt>
                <c:pt idx="47">
                  <c:v>3.079181246047624</c:v>
                </c:pt>
                <c:pt idx="48">
                  <c:v>1.079181246047625</c:v>
                </c:pt>
                <c:pt idx="49">
                  <c:v>1.778151250383643</c:v>
                </c:pt>
                <c:pt idx="50">
                  <c:v>1.681241237375587</c:v>
                </c:pt>
                <c:pt idx="51">
                  <c:v>2.380211241711606</c:v>
                </c:pt>
                <c:pt idx="52">
                  <c:v>1.079181246047625</c:v>
                </c:pt>
                <c:pt idx="53">
                  <c:v>1.778151250383643</c:v>
                </c:pt>
                <c:pt idx="54">
                  <c:v>1.681241237375587</c:v>
                </c:pt>
                <c:pt idx="55">
                  <c:v>2.380211241711606</c:v>
                </c:pt>
                <c:pt idx="56">
                  <c:v>1.778151250383643</c:v>
                </c:pt>
                <c:pt idx="57">
                  <c:v>2.477121254719662</c:v>
                </c:pt>
                <c:pt idx="58">
                  <c:v>2.380211241711606</c:v>
                </c:pt>
                <c:pt idx="59">
                  <c:v>3.079181246047624</c:v>
                </c:pt>
                <c:pt idx="60">
                  <c:v>1.778151250383643</c:v>
                </c:pt>
                <c:pt idx="61">
                  <c:v>2.477121254719662</c:v>
                </c:pt>
                <c:pt idx="62">
                  <c:v>2.380211241711606</c:v>
                </c:pt>
                <c:pt idx="63">
                  <c:v>3.079181246047624</c:v>
                </c:pt>
                <c:pt idx="64">
                  <c:v>1.079181246047625</c:v>
                </c:pt>
                <c:pt idx="65">
                  <c:v>1.778151250383643</c:v>
                </c:pt>
                <c:pt idx="66">
                  <c:v>1.681241237375587</c:v>
                </c:pt>
                <c:pt idx="67">
                  <c:v>2.380211241711606</c:v>
                </c:pt>
                <c:pt idx="68">
                  <c:v>1.079181246047625</c:v>
                </c:pt>
                <c:pt idx="69">
                  <c:v>1.778151250383643</c:v>
                </c:pt>
                <c:pt idx="70">
                  <c:v>1.681241237375587</c:v>
                </c:pt>
                <c:pt idx="71">
                  <c:v>2.380211241711606</c:v>
                </c:pt>
                <c:pt idx="72">
                  <c:v>1.778151250383643</c:v>
                </c:pt>
                <c:pt idx="73">
                  <c:v>2.477121254719662</c:v>
                </c:pt>
                <c:pt idx="74">
                  <c:v>2.380211241711606</c:v>
                </c:pt>
                <c:pt idx="75">
                  <c:v>3.079181246047624</c:v>
                </c:pt>
                <c:pt idx="76">
                  <c:v>1.778151250383643</c:v>
                </c:pt>
                <c:pt idx="77">
                  <c:v>2.477121254719662</c:v>
                </c:pt>
                <c:pt idx="78">
                  <c:v>2.380211241711606</c:v>
                </c:pt>
                <c:pt idx="79">
                  <c:v>3.079181246047624</c:v>
                </c:pt>
                <c:pt idx="80">
                  <c:v>1.079181246047625</c:v>
                </c:pt>
                <c:pt idx="81">
                  <c:v>1.778151250383643</c:v>
                </c:pt>
                <c:pt idx="82">
                  <c:v>1.681241237375587</c:v>
                </c:pt>
                <c:pt idx="83">
                  <c:v>2.380211241711606</c:v>
                </c:pt>
                <c:pt idx="84">
                  <c:v>1.079181246047625</c:v>
                </c:pt>
                <c:pt idx="85">
                  <c:v>1.778151250383643</c:v>
                </c:pt>
                <c:pt idx="86">
                  <c:v>1.681241237375587</c:v>
                </c:pt>
                <c:pt idx="87">
                  <c:v>2.380211241711606</c:v>
                </c:pt>
                <c:pt idx="88">
                  <c:v>1.778151250383643</c:v>
                </c:pt>
                <c:pt idx="89">
                  <c:v>2.477121254719662</c:v>
                </c:pt>
                <c:pt idx="90">
                  <c:v>2.380211241711606</c:v>
                </c:pt>
                <c:pt idx="91">
                  <c:v>3.079181246047624</c:v>
                </c:pt>
                <c:pt idx="92">
                  <c:v>1.778151250383643</c:v>
                </c:pt>
                <c:pt idx="93">
                  <c:v>2.477121254719662</c:v>
                </c:pt>
                <c:pt idx="94">
                  <c:v>2.380211241711606</c:v>
                </c:pt>
                <c:pt idx="95">
                  <c:v>3.079181246047624</c:v>
                </c:pt>
                <c:pt idx="96">
                  <c:v>1.079181246047625</c:v>
                </c:pt>
                <c:pt idx="97">
                  <c:v>1.778151250383643</c:v>
                </c:pt>
                <c:pt idx="98">
                  <c:v>1.681241237375587</c:v>
                </c:pt>
                <c:pt idx="99">
                  <c:v>2.380211241711606</c:v>
                </c:pt>
                <c:pt idx="100">
                  <c:v>1.079181246047625</c:v>
                </c:pt>
                <c:pt idx="101">
                  <c:v>1.778151250383643</c:v>
                </c:pt>
                <c:pt idx="102">
                  <c:v>1.681241237375587</c:v>
                </c:pt>
                <c:pt idx="103">
                  <c:v>2.380211241711606</c:v>
                </c:pt>
                <c:pt idx="104">
                  <c:v>1.778151250383643</c:v>
                </c:pt>
                <c:pt idx="105">
                  <c:v>2.477121254719662</c:v>
                </c:pt>
                <c:pt idx="106">
                  <c:v>2.380211241711606</c:v>
                </c:pt>
                <c:pt idx="107">
                  <c:v>3.079181246047624</c:v>
                </c:pt>
                <c:pt idx="108">
                  <c:v>1.778151250383643</c:v>
                </c:pt>
                <c:pt idx="109">
                  <c:v>2.477121254719662</c:v>
                </c:pt>
                <c:pt idx="110">
                  <c:v>2.380211241711606</c:v>
                </c:pt>
                <c:pt idx="111">
                  <c:v>3.079181246047624</c:v>
                </c:pt>
                <c:pt idx="112">
                  <c:v>1.079181246047625</c:v>
                </c:pt>
                <c:pt idx="113">
                  <c:v>1.778151250383643</c:v>
                </c:pt>
                <c:pt idx="114">
                  <c:v>1.681241237375587</c:v>
                </c:pt>
                <c:pt idx="115">
                  <c:v>2.380211241711606</c:v>
                </c:pt>
                <c:pt idx="116">
                  <c:v>1.079181246047625</c:v>
                </c:pt>
                <c:pt idx="117">
                  <c:v>1.778151250383643</c:v>
                </c:pt>
                <c:pt idx="118">
                  <c:v>1.681241237375587</c:v>
                </c:pt>
                <c:pt idx="119">
                  <c:v>2.380211241711606</c:v>
                </c:pt>
                <c:pt idx="120">
                  <c:v>1.778151250383643</c:v>
                </c:pt>
                <c:pt idx="121">
                  <c:v>2.477121254719662</c:v>
                </c:pt>
                <c:pt idx="122">
                  <c:v>2.380211241711606</c:v>
                </c:pt>
                <c:pt idx="123">
                  <c:v>3.079181246047624</c:v>
                </c:pt>
                <c:pt idx="124">
                  <c:v>1.778151250383643</c:v>
                </c:pt>
                <c:pt idx="125">
                  <c:v>2.477121254719662</c:v>
                </c:pt>
                <c:pt idx="126">
                  <c:v>2.380211241711606</c:v>
                </c:pt>
                <c:pt idx="127">
                  <c:v>3.079181246047624</c:v>
                </c:pt>
              </c:numCache>
            </c:numRef>
          </c:xVal>
          <c:yVal>
            <c:numRef>
              <c:f>Sheet3!$T$2:$T$129</c:f>
              <c:numCache>
                <c:formatCode>General</c:formatCode>
                <c:ptCount val="128"/>
                <c:pt idx="0">
                  <c:v>-0.318758762624413</c:v>
                </c:pt>
                <c:pt idx="1">
                  <c:v>0.880813592280791</c:v>
                </c:pt>
                <c:pt idx="2">
                  <c:v>0.330413773349191</c:v>
                </c:pt>
                <c:pt idx="3">
                  <c:v>1.496652939250918</c:v>
                </c:pt>
                <c:pt idx="4">
                  <c:v>-0.193820026016113</c:v>
                </c:pt>
                <c:pt idx="5">
                  <c:v>0.975891136401793</c:v>
                </c:pt>
                <c:pt idx="6">
                  <c:v>0.27415784926368</c:v>
                </c:pt>
                <c:pt idx="7">
                  <c:v>1.479431337197736</c:v>
                </c:pt>
                <c:pt idx="8">
                  <c:v>0.826074802700826</c:v>
                </c:pt>
                <c:pt idx="9">
                  <c:v>1.843357378437955</c:v>
                </c:pt>
                <c:pt idx="10">
                  <c:v>1.501059262217751</c:v>
                </c:pt>
                <c:pt idx="11">
                  <c:v>2.371104821931509</c:v>
                </c:pt>
                <c:pt idx="12">
                  <c:v>0.847572659142112</c:v>
                </c:pt>
                <c:pt idx="13">
                  <c:v>1.837209527801207</c:v>
                </c:pt>
                <c:pt idx="14">
                  <c:v>1.4944328987264</c:v>
                </c:pt>
                <c:pt idx="15">
                  <c:v>2.36496351982702</c:v>
                </c:pt>
                <c:pt idx="16">
                  <c:v>-0.920818753952375</c:v>
                </c:pt>
                <c:pt idx="17">
                  <c:v>0.677606952720493</c:v>
                </c:pt>
                <c:pt idx="18">
                  <c:v>-0.207608310501746</c:v>
                </c:pt>
                <c:pt idx="19">
                  <c:v>1.164352855784437</c:v>
                </c:pt>
                <c:pt idx="20">
                  <c:v>-0.744727494896694</c:v>
                </c:pt>
                <c:pt idx="21">
                  <c:v>0.717670503002262</c:v>
                </c:pt>
                <c:pt idx="22">
                  <c:v>-0.376750709602099</c:v>
                </c:pt>
                <c:pt idx="23">
                  <c:v>1.146128035678238</c:v>
                </c:pt>
                <c:pt idx="24">
                  <c:v>0.597695185925512</c:v>
                </c:pt>
                <c:pt idx="25">
                  <c:v>1.788168371141167</c:v>
                </c:pt>
                <c:pt idx="26">
                  <c:v>1.160168292958512</c:v>
                </c:pt>
                <c:pt idx="27">
                  <c:v>2.303843774888654</c:v>
                </c:pt>
                <c:pt idx="28">
                  <c:v>0.666517980554881</c:v>
                </c:pt>
                <c:pt idx="29">
                  <c:v>1.816506437046357</c:v>
                </c:pt>
                <c:pt idx="30">
                  <c:v>1.166726055580052</c:v>
                </c:pt>
                <c:pt idx="31">
                  <c:v>2.286636078716417</c:v>
                </c:pt>
                <c:pt idx="32">
                  <c:v>-0.468521082957745</c:v>
                </c:pt>
                <c:pt idx="33">
                  <c:v>0.782472624166286</c:v>
                </c:pt>
                <c:pt idx="34">
                  <c:v>0.181843587944773</c:v>
                </c:pt>
                <c:pt idx="35">
                  <c:v>1.34713478291002</c:v>
                </c:pt>
                <c:pt idx="36">
                  <c:v>-0.376750709602099</c:v>
                </c:pt>
                <c:pt idx="37">
                  <c:v>0.843855422623161</c:v>
                </c:pt>
                <c:pt idx="38">
                  <c:v>0.133538908370217</c:v>
                </c:pt>
                <c:pt idx="39">
                  <c:v>1.342422680822206</c:v>
                </c:pt>
                <c:pt idx="40">
                  <c:v>0.763427993562937</c:v>
                </c:pt>
                <c:pt idx="41">
                  <c:v>1.80126647048962</c:v>
                </c:pt>
                <c:pt idx="42">
                  <c:v>1.406540180433955</c:v>
                </c:pt>
                <c:pt idx="43">
                  <c:v>2.340959409772541</c:v>
                </c:pt>
                <c:pt idx="44">
                  <c:v>0.778151250383643</c:v>
                </c:pt>
                <c:pt idx="45">
                  <c:v>1.808210972924222</c:v>
                </c:pt>
                <c:pt idx="46">
                  <c:v>1.396199347095736</c:v>
                </c:pt>
                <c:pt idx="47">
                  <c:v>2.3466658667422</c:v>
                </c:pt>
                <c:pt idx="48">
                  <c:v>-0.619788758288394</c:v>
                </c:pt>
                <c:pt idx="49">
                  <c:v>0.61066016308988</c:v>
                </c:pt>
                <c:pt idx="50">
                  <c:v>-0.267606240177031</c:v>
                </c:pt>
                <c:pt idx="51">
                  <c:v>1.037426497940624</c:v>
                </c:pt>
                <c:pt idx="52">
                  <c:v>-0.795880017344075</c:v>
                </c:pt>
                <c:pt idx="53">
                  <c:v>0.700703717145019</c:v>
                </c:pt>
                <c:pt idx="54">
                  <c:v>-0.119186407719209</c:v>
                </c:pt>
                <c:pt idx="55">
                  <c:v>1.024485667699167</c:v>
                </c:pt>
                <c:pt idx="56">
                  <c:v>0.577491799837225</c:v>
                </c:pt>
                <c:pt idx="57">
                  <c:v>1.750508394851346</c:v>
                </c:pt>
                <c:pt idx="58">
                  <c:v>1.080626486921806</c:v>
                </c:pt>
                <c:pt idx="59">
                  <c:v>2.254499738917382</c:v>
                </c:pt>
                <c:pt idx="60">
                  <c:v>0.614897216033134</c:v>
                </c:pt>
                <c:pt idx="61">
                  <c:v>1.775828814464612</c:v>
                </c:pt>
                <c:pt idx="62">
                  <c:v>1.111262513659065</c:v>
                </c:pt>
                <c:pt idx="63">
                  <c:v>2.249687427805302</c:v>
                </c:pt>
                <c:pt idx="64">
                  <c:v>-0.207608310501746</c:v>
                </c:pt>
                <c:pt idx="65">
                  <c:v>0.886490725172482</c:v>
                </c:pt>
                <c:pt idx="66">
                  <c:v>0.292256071356476</c:v>
                </c:pt>
                <c:pt idx="67">
                  <c:v>1.486005186362242</c:v>
                </c:pt>
                <c:pt idx="68">
                  <c:v>-0.376750709602099</c:v>
                </c:pt>
                <c:pt idx="69">
                  <c:v>0.959041392321093</c:v>
                </c:pt>
                <c:pt idx="70">
                  <c:v>0.318063334962761</c:v>
                </c:pt>
                <c:pt idx="71">
                  <c:v>1.472463896606989</c:v>
                </c:pt>
                <c:pt idx="72">
                  <c:v>0.862131379313037</c:v>
                </c:pt>
                <c:pt idx="73">
                  <c:v>1.857694257786549</c:v>
                </c:pt>
                <c:pt idx="74">
                  <c:v>1.510008512940235</c:v>
                </c:pt>
                <c:pt idx="75">
                  <c:v>2.365338202346941</c:v>
                </c:pt>
                <c:pt idx="76">
                  <c:v>0.909556029241175</c:v>
                </c:pt>
                <c:pt idx="77">
                  <c:v>1.847078862065715</c:v>
                </c:pt>
                <c:pt idx="78">
                  <c:v>1.511616020569138</c:v>
                </c:pt>
                <c:pt idx="79">
                  <c:v>2.364325816737501</c:v>
                </c:pt>
                <c:pt idx="80">
                  <c:v>-0.443697499232713</c:v>
                </c:pt>
                <c:pt idx="81">
                  <c:v>0.64738297011462</c:v>
                </c:pt>
                <c:pt idx="82">
                  <c:v>-0.207608310501746</c:v>
                </c:pt>
                <c:pt idx="83">
                  <c:v>1.119915410257991</c:v>
                </c:pt>
                <c:pt idx="84">
                  <c:v>-0.698970004336019</c:v>
                </c:pt>
                <c:pt idx="85">
                  <c:v>0.683047038238849</c:v>
                </c:pt>
                <c:pt idx="86">
                  <c:v>-0.167491087293764</c:v>
                </c:pt>
                <c:pt idx="87">
                  <c:v>1.130333768495006</c:v>
                </c:pt>
                <c:pt idx="88">
                  <c:v>0.662757831681574</c:v>
                </c:pt>
                <c:pt idx="89">
                  <c:v>1.794906106516804</c:v>
                </c:pt>
                <c:pt idx="90">
                  <c:v>1.16790781000148</c:v>
                </c:pt>
                <c:pt idx="91">
                  <c:v>2.293936813887293</c:v>
                </c:pt>
                <c:pt idx="92">
                  <c:v>0.649334858712142</c:v>
                </c:pt>
                <c:pt idx="93">
                  <c:v>1.804820678721162</c:v>
                </c:pt>
                <c:pt idx="94">
                  <c:v>1.177247836255623</c:v>
                </c:pt>
                <c:pt idx="95">
                  <c:v>2.284475853005321</c:v>
                </c:pt>
                <c:pt idx="96">
                  <c:v>-0.397940008672037</c:v>
                </c:pt>
                <c:pt idx="97">
                  <c:v>0.785329835010767</c:v>
                </c:pt>
                <c:pt idx="98">
                  <c:v>-0.0177287669604316</c:v>
                </c:pt>
                <c:pt idx="99">
                  <c:v>1.323045735481701</c:v>
                </c:pt>
                <c:pt idx="100">
                  <c:v>-0.397940008672037</c:v>
                </c:pt>
                <c:pt idx="101">
                  <c:v>0.840106094456758</c:v>
                </c:pt>
                <c:pt idx="102">
                  <c:v>0.255272505103306</c:v>
                </c:pt>
                <c:pt idx="103">
                  <c:v>1.335257256434532</c:v>
                </c:pt>
                <c:pt idx="104">
                  <c:v>0.773786444981193</c:v>
                </c:pt>
                <c:pt idx="105">
                  <c:v>1.791129000727286</c:v>
                </c:pt>
                <c:pt idx="106">
                  <c:v>1.400365273349939</c:v>
                </c:pt>
                <c:pt idx="107">
                  <c:v>2.351796306897023</c:v>
                </c:pt>
                <c:pt idx="108">
                  <c:v>0.738780558484369</c:v>
                </c:pt>
                <c:pt idx="109">
                  <c:v>1.810770011234364</c:v>
                </c:pt>
                <c:pt idx="110">
                  <c:v>1.411282913017384</c:v>
                </c:pt>
                <c:pt idx="111">
                  <c:v>2.329804522164069</c:v>
                </c:pt>
                <c:pt idx="112">
                  <c:v>-1.0</c:v>
                </c:pt>
                <c:pt idx="113">
                  <c:v>0.539076098792777</c:v>
                </c:pt>
                <c:pt idx="114">
                  <c:v>-0.283996656365201</c:v>
                </c:pt>
                <c:pt idx="115">
                  <c:v>1.05307844348342</c:v>
                </c:pt>
                <c:pt idx="116">
                  <c:v>-0.552841968657781</c:v>
                </c:pt>
                <c:pt idx="117">
                  <c:v>0.558708570533166</c:v>
                </c:pt>
                <c:pt idx="118">
                  <c:v>-0.193820026016113</c:v>
                </c:pt>
                <c:pt idx="119">
                  <c:v>1.056142262059052</c:v>
                </c:pt>
                <c:pt idx="120">
                  <c:v>0.582063362911709</c:v>
                </c:pt>
                <c:pt idx="121">
                  <c:v>1.734959761272445</c:v>
                </c:pt>
                <c:pt idx="122">
                  <c:v>1.108565023732834</c:v>
                </c:pt>
                <c:pt idx="123">
                  <c:v>2.26283063485566</c:v>
                </c:pt>
                <c:pt idx="124">
                  <c:v>0.588831725594207</c:v>
                </c:pt>
                <c:pt idx="125">
                  <c:v>1.772761647144032</c:v>
                </c:pt>
                <c:pt idx="126">
                  <c:v>1.112605001534575</c:v>
                </c:pt>
                <c:pt idx="127">
                  <c:v>2.24831664034178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534608"/>
        <c:axId val="1168550800"/>
      </c:scatterChart>
      <c:valAx>
        <c:axId val="1168534608"/>
        <c:scaling>
          <c:orientation val="minMax"/>
          <c:max val="3.2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 dirty="0" smtClean="0"/>
                  <a:t>Log German </a:t>
                </a:r>
                <a:r>
                  <a:rPr lang="en-US" sz="1600" dirty="0"/>
                  <a:t>Forces</a:t>
                </a:r>
              </a:p>
            </c:rich>
          </c:tx>
          <c:layout>
            <c:manualLayout>
              <c:xMode val="edge"/>
              <c:yMode val="edge"/>
              <c:x val="0.445685209487703"/>
              <c:y val="0.83509082289823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168550800"/>
        <c:crosses val="autoZero"/>
        <c:crossBetween val="midCat"/>
      </c:valAx>
      <c:valAx>
        <c:axId val="116855080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 smtClean="0"/>
                  <a:t>Log  Losses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0.0113227860406338"/>
              <c:y val="0.359344872639819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168534608"/>
        <c:crosses val="autoZero"/>
        <c:crossBetween val="midCat"/>
      </c:valAx>
    </c:plotArea>
    <c:legend>
      <c:legendPos val="b"/>
      <c:layout>
        <c:manualLayout>
          <c:xMode val="edge"/>
          <c:yMode val="edge"/>
          <c:x val="0.21947299990279"/>
          <c:y val="0.905311549712673"/>
          <c:w val="0.539449061922815"/>
          <c:h val="0.0565093019760195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Sheet3!$B$4</c:f>
              <c:strCache>
                <c:ptCount val="1"/>
                <c:pt idx="0">
                  <c:v>BL 5W1S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Sheet3!$A$5:$A$35</c:f>
              <c:numCache>
                <c:formatCode>General</c:formatCode>
                <c:ptCount val="31"/>
                <c:pt idx="0">
                  <c:v>1.792391689498254</c:v>
                </c:pt>
                <c:pt idx="1">
                  <c:v>1.81954393554187</c:v>
                </c:pt>
                <c:pt idx="2">
                  <c:v>1.857332496431268</c:v>
                </c:pt>
                <c:pt idx="3">
                  <c:v>1.89209460269048</c:v>
                </c:pt>
                <c:pt idx="4">
                  <c:v>1.934498451243568</c:v>
                </c:pt>
                <c:pt idx="5">
                  <c:v>1.954242509439325</c:v>
                </c:pt>
                <c:pt idx="6">
                  <c:v>1.982271233039568</c:v>
                </c:pt>
                <c:pt idx="7">
                  <c:v>2.008600171761917</c:v>
                </c:pt>
                <c:pt idx="8">
                  <c:v>2.041392685158224</c:v>
                </c:pt>
                <c:pt idx="9">
                  <c:v>2.056904851336472</c:v>
                </c:pt>
                <c:pt idx="10">
                  <c:v>2.079181246047624</c:v>
                </c:pt>
                <c:pt idx="11">
                  <c:v>2.100370545117562</c:v>
                </c:pt>
                <c:pt idx="12">
                  <c:v>2.127104798364807</c:v>
                </c:pt>
                <c:pt idx="13">
                  <c:v>2.139879086401236</c:v>
                </c:pt>
                <c:pt idx="14">
                  <c:v>2.15836249209525</c:v>
                </c:pt>
                <c:pt idx="15">
                  <c:v>2.176091259055681</c:v>
                </c:pt>
                <c:pt idx="16">
                  <c:v>2.198657086954423</c:v>
                </c:pt>
                <c:pt idx="17">
                  <c:v>2.209515014542631</c:v>
                </c:pt>
                <c:pt idx="18">
                  <c:v>2.225309281725863</c:v>
                </c:pt>
                <c:pt idx="19">
                  <c:v>2.2405492482826</c:v>
                </c:pt>
                <c:pt idx="20">
                  <c:v>2.260071387985074</c:v>
                </c:pt>
                <c:pt idx="21">
                  <c:v>2.269512944217916</c:v>
                </c:pt>
                <c:pt idx="22">
                  <c:v>2.28330122870355</c:v>
                </c:pt>
                <c:pt idx="23">
                  <c:v>2.29666519026153</c:v>
                </c:pt>
                <c:pt idx="24">
                  <c:v>2.313867220369153</c:v>
                </c:pt>
                <c:pt idx="25">
                  <c:v>2.322219294733919</c:v>
                </c:pt>
                <c:pt idx="26">
                  <c:v>2.334453751150931</c:v>
                </c:pt>
                <c:pt idx="27">
                  <c:v>2.346352974450637</c:v>
                </c:pt>
                <c:pt idx="28">
                  <c:v>2.361727836017593</c:v>
                </c:pt>
                <c:pt idx="29">
                  <c:v>2.369215857410143</c:v>
                </c:pt>
                <c:pt idx="30">
                  <c:v>2.380211241711606</c:v>
                </c:pt>
              </c:numCache>
            </c:numRef>
          </c:xVal>
          <c:yVal>
            <c:numRef>
              <c:f>Sheet3!$B$5:$B$35</c:f>
              <c:numCache>
                <c:formatCode>General</c:formatCode>
                <c:ptCount val="31"/>
                <c:pt idx="0">
                  <c:v>0.806179973983887</c:v>
                </c:pt>
                <c:pt idx="1">
                  <c:v>0.831229693867063</c:v>
                </c:pt>
                <c:pt idx="2">
                  <c:v>0.912753303671323</c:v>
                </c:pt>
                <c:pt idx="3">
                  <c:v>0.952308009662125</c:v>
                </c:pt>
                <c:pt idx="4">
                  <c:v>0.99563519459755</c:v>
                </c:pt>
                <c:pt idx="5">
                  <c:v>0.937517892017347</c:v>
                </c:pt>
                <c:pt idx="6">
                  <c:v>1.035829825252828</c:v>
                </c:pt>
                <c:pt idx="7">
                  <c:v>1.054613054556888</c:v>
                </c:pt>
                <c:pt idx="8">
                  <c:v>1.072617476545237</c:v>
                </c:pt>
                <c:pt idx="9">
                  <c:v>1.130333768495006</c:v>
                </c:pt>
                <c:pt idx="10">
                  <c:v>1.059184617631371</c:v>
                </c:pt>
                <c:pt idx="11">
                  <c:v>1.057666103909829</c:v>
                </c:pt>
                <c:pt idx="12">
                  <c:v>1.133538908370217</c:v>
                </c:pt>
                <c:pt idx="13">
                  <c:v>1.143014800254095</c:v>
                </c:pt>
                <c:pt idx="14">
                  <c:v>1.189209489582306</c:v>
                </c:pt>
                <c:pt idx="15">
                  <c:v>1.180699201296035</c:v>
                </c:pt>
                <c:pt idx="16">
                  <c:v>1.220108088040055</c:v>
                </c:pt>
                <c:pt idx="17">
                  <c:v>1.232487866352986</c:v>
                </c:pt>
                <c:pt idx="18">
                  <c:v>1.243038048686294</c:v>
                </c:pt>
                <c:pt idx="19">
                  <c:v>1.25478968739721</c:v>
                </c:pt>
                <c:pt idx="20">
                  <c:v>1.2405492482826</c:v>
                </c:pt>
                <c:pt idx="21">
                  <c:v>1.215373152783422</c:v>
                </c:pt>
                <c:pt idx="22">
                  <c:v>1.262925469331832</c:v>
                </c:pt>
                <c:pt idx="23">
                  <c:v>1.253822438708073</c:v>
                </c:pt>
                <c:pt idx="24">
                  <c:v>1.276461804173244</c:v>
                </c:pt>
                <c:pt idx="25">
                  <c:v>1.294906910605192</c:v>
                </c:pt>
                <c:pt idx="26">
                  <c:v>1.297103650149257</c:v>
                </c:pt>
                <c:pt idx="27">
                  <c:v>1.307067950661298</c:v>
                </c:pt>
                <c:pt idx="28">
                  <c:v>1.332438459915605</c:v>
                </c:pt>
                <c:pt idx="29">
                  <c:v>1.354876422516234</c:v>
                </c:pt>
                <c:pt idx="30">
                  <c:v>1.338456493604605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Sheet3!$C$4</c:f>
              <c:strCache>
                <c:ptCount val="1"/>
                <c:pt idx="0">
                  <c:v>BL 1W5S</c:v>
                </c:pt>
              </c:strCache>
            </c:strRef>
          </c:tx>
          <c:spPr>
            <a:ln w="47625">
              <a:noFill/>
            </a:ln>
          </c:spPr>
          <c:trendline>
            <c:trendlineType val="linear"/>
            <c:dispRSqr val="0"/>
            <c:dispEq val="0"/>
          </c:trendline>
          <c:xVal>
            <c:numRef>
              <c:f>Sheet3!$A$5:$A$35</c:f>
              <c:numCache>
                <c:formatCode>General</c:formatCode>
                <c:ptCount val="31"/>
                <c:pt idx="0">
                  <c:v>1.792391689498254</c:v>
                </c:pt>
                <c:pt idx="1">
                  <c:v>1.81954393554187</c:v>
                </c:pt>
                <c:pt idx="2">
                  <c:v>1.857332496431268</c:v>
                </c:pt>
                <c:pt idx="3">
                  <c:v>1.89209460269048</c:v>
                </c:pt>
                <c:pt idx="4">
                  <c:v>1.934498451243568</c:v>
                </c:pt>
                <c:pt idx="5">
                  <c:v>1.954242509439325</c:v>
                </c:pt>
                <c:pt idx="6">
                  <c:v>1.982271233039568</c:v>
                </c:pt>
                <c:pt idx="7">
                  <c:v>2.008600171761917</c:v>
                </c:pt>
                <c:pt idx="8">
                  <c:v>2.041392685158224</c:v>
                </c:pt>
                <c:pt idx="9">
                  <c:v>2.056904851336472</c:v>
                </c:pt>
                <c:pt idx="10">
                  <c:v>2.079181246047624</c:v>
                </c:pt>
                <c:pt idx="11">
                  <c:v>2.100370545117562</c:v>
                </c:pt>
                <c:pt idx="12">
                  <c:v>2.127104798364807</c:v>
                </c:pt>
                <c:pt idx="13">
                  <c:v>2.139879086401236</c:v>
                </c:pt>
                <c:pt idx="14">
                  <c:v>2.15836249209525</c:v>
                </c:pt>
                <c:pt idx="15">
                  <c:v>2.176091259055681</c:v>
                </c:pt>
                <c:pt idx="16">
                  <c:v>2.198657086954423</c:v>
                </c:pt>
                <c:pt idx="17">
                  <c:v>2.209515014542631</c:v>
                </c:pt>
                <c:pt idx="18">
                  <c:v>2.225309281725863</c:v>
                </c:pt>
                <c:pt idx="19">
                  <c:v>2.2405492482826</c:v>
                </c:pt>
                <c:pt idx="20">
                  <c:v>2.260071387985074</c:v>
                </c:pt>
                <c:pt idx="21">
                  <c:v>2.269512944217916</c:v>
                </c:pt>
                <c:pt idx="22">
                  <c:v>2.28330122870355</c:v>
                </c:pt>
                <c:pt idx="23">
                  <c:v>2.29666519026153</c:v>
                </c:pt>
                <c:pt idx="24">
                  <c:v>2.313867220369153</c:v>
                </c:pt>
                <c:pt idx="25">
                  <c:v>2.322219294733919</c:v>
                </c:pt>
                <c:pt idx="26">
                  <c:v>2.334453751150931</c:v>
                </c:pt>
                <c:pt idx="27">
                  <c:v>2.346352974450637</c:v>
                </c:pt>
                <c:pt idx="28">
                  <c:v>2.361727836017593</c:v>
                </c:pt>
                <c:pt idx="29">
                  <c:v>2.369215857410143</c:v>
                </c:pt>
                <c:pt idx="30">
                  <c:v>2.380211241711606</c:v>
                </c:pt>
              </c:numCache>
            </c:numRef>
          </c:xVal>
          <c:yVal>
            <c:numRef>
              <c:f>Sheet3!$C$5:$C$35</c:f>
              <c:numCache>
                <c:formatCode>General</c:formatCode>
                <c:ptCount val="31"/>
                <c:pt idx="0">
                  <c:v>0.714329759745233</c:v>
                </c:pt>
                <c:pt idx="1">
                  <c:v>0.727541257028556</c:v>
                </c:pt>
                <c:pt idx="2">
                  <c:v>0.848804701051804</c:v>
                </c:pt>
                <c:pt idx="3">
                  <c:v>0.869231719730976</c:v>
                </c:pt>
                <c:pt idx="4">
                  <c:v>0.88309335857569</c:v>
                </c:pt>
                <c:pt idx="5">
                  <c:v>0.884228769632604</c:v>
                </c:pt>
                <c:pt idx="6">
                  <c:v>0.985875357308394</c:v>
                </c:pt>
                <c:pt idx="7">
                  <c:v>0.988558956878615</c:v>
                </c:pt>
                <c:pt idx="8">
                  <c:v>1.023663918197794</c:v>
                </c:pt>
                <c:pt idx="9">
                  <c:v>1.087781417809542</c:v>
                </c:pt>
                <c:pt idx="10">
                  <c:v>1.00518051250378</c:v>
                </c:pt>
                <c:pt idx="11">
                  <c:v>1.061452479087193</c:v>
                </c:pt>
                <c:pt idx="12">
                  <c:v>1.096214585346405</c:v>
                </c:pt>
                <c:pt idx="13">
                  <c:v>1.086359830674748</c:v>
                </c:pt>
                <c:pt idx="14">
                  <c:v>1.135450699345514</c:v>
                </c:pt>
                <c:pt idx="15">
                  <c:v>1.14921911265538</c:v>
                </c:pt>
                <c:pt idx="16">
                  <c:v>1.156549151331781</c:v>
                </c:pt>
                <c:pt idx="17">
                  <c:v>1.200303182981585</c:v>
                </c:pt>
                <c:pt idx="18">
                  <c:v>1.226857570288723</c:v>
                </c:pt>
                <c:pt idx="19">
                  <c:v>1.255272505103306</c:v>
                </c:pt>
                <c:pt idx="20">
                  <c:v>1.215901813204032</c:v>
                </c:pt>
                <c:pt idx="21">
                  <c:v>1.242044239369551</c:v>
                </c:pt>
                <c:pt idx="22">
                  <c:v>1.224274014294258</c:v>
                </c:pt>
                <c:pt idx="23">
                  <c:v>1.27276958655176</c:v>
                </c:pt>
                <c:pt idx="24">
                  <c:v>1.259593878885949</c:v>
                </c:pt>
                <c:pt idx="25">
                  <c:v>1.280122896302307</c:v>
                </c:pt>
                <c:pt idx="26">
                  <c:v>1.28330122870355</c:v>
                </c:pt>
                <c:pt idx="27">
                  <c:v>1.307923703611882</c:v>
                </c:pt>
                <c:pt idx="28">
                  <c:v>1.32221929473392</c:v>
                </c:pt>
                <c:pt idx="29">
                  <c:v>1.330819466495837</c:v>
                </c:pt>
                <c:pt idx="30">
                  <c:v>1.345961541813141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7629184"/>
        <c:axId val="1167643376"/>
      </c:scatterChart>
      <c:valAx>
        <c:axId val="1167629184"/>
        <c:scaling>
          <c:orientation val="minMax"/>
          <c:max val="2.39"/>
          <c:min val="1.78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1600"/>
                  <a:t>Log German Forces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167643376"/>
        <c:crosses val="autoZero"/>
        <c:crossBetween val="midCat"/>
      </c:valAx>
      <c:valAx>
        <c:axId val="1167643376"/>
        <c:scaling>
          <c:orientation val="minMax"/>
          <c:min val="0.7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 dirty="0"/>
                  <a:t>Log </a:t>
                </a:r>
                <a:r>
                  <a:rPr lang="en-US" sz="1600" dirty="0" smtClean="0"/>
                  <a:t>British</a:t>
                </a:r>
                <a:r>
                  <a:rPr lang="en-US" sz="1600" baseline="0" dirty="0" smtClean="0"/>
                  <a:t> </a:t>
                </a:r>
                <a:r>
                  <a:rPr lang="en-US" sz="1600" dirty="0" smtClean="0"/>
                  <a:t>Losses</a:t>
                </a:r>
                <a:endParaRPr lang="en-US" sz="1600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1167629184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C22A-811A-4563-80ED-EAE4D0E2AF47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16ECA-A367-4052-80E4-A00A5F2CD9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7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rgbClr val="92D050">
              <a:alpha val="5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rgbClr val="FFFF00">
              <a:alpha val="49804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rgbClr val="6699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rgbClr val="0066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rgbClr val="008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5181600"/>
            <a:ext cx="21336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rgbClr val="00B050"/>
                </a:solidFill>
              </a:defRPr>
            </a:lvl3pPr>
            <a:lvl4pPr>
              <a:defRPr baseline="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2950881-E1E2-4C67-81EA-83E61A33202D}" type="datetimeFigureOut">
              <a:rPr lang="en-US" smtClean="0"/>
              <a:pPr/>
              <a:t>3/1/17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Calibri"/>
          <a:ea typeface="+mn-ea"/>
          <a:cs typeface="Calibri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3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5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21.pn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3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Word_Document2.docx"/><Relationship Id="rId5" Type="http://schemas.openxmlformats.org/officeDocument/2006/relationships/image" Target="../media/image3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Word_Document3.docx"/><Relationship Id="rId5" Type="http://schemas.openxmlformats.org/officeDocument/2006/relationships/image" Target="../media/image33.png"/><Relationship Id="rId6" Type="http://schemas.openxmlformats.org/officeDocument/2006/relationships/oleObject" Target="../embeddings/oleObject4.bin"/><Relationship Id="rId7" Type="http://schemas.openxmlformats.org/officeDocument/2006/relationships/package" Target="../embeddings/Microsoft_Word_Document4.docx"/><Relationship Id="rId8" Type="http://schemas.openxmlformats.org/officeDocument/2006/relationships/image" Target="../media/image3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bc.co.uk/guides/zgs34j6#zp2tfrd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7543800" cy="708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Agent Based Modeling for Military Applications</a:t>
            </a:r>
            <a:br>
              <a:rPr lang="en-US" dirty="0" smtClean="0"/>
            </a:br>
            <a:r>
              <a:rPr lang="en-US" dirty="0" smtClean="0"/>
              <a:t>CSS 739	- 005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67200"/>
            <a:ext cx="6705600" cy="2133600"/>
          </a:xfrm>
        </p:spPr>
        <p:txBody>
          <a:bodyPr>
            <a:normAutofit/>
          </a:bodyPr>
          <a:lstStyle/>
          <a:p>
            <a:pPr hangingPunct="0"/>
            <a:r>
              <a:rPr lang="en-US" b="1" dirty="0"/>
              <a:t>To big wing, or not to big wing, now an </a:t>
            </a:r>
            <a:r>
              <a:rPr lang="en-US" b="1" dirty="0" smtClean="0"/>
              <a:t>answer</a:t>
            </a:r>
            <a:endParaRPr lang="en-US" b="1" baseline="30000" dirty="0"/>
          </a:p>
          <a:p>
            <a:endParaRPr lang="en-US" dirty="0"/>
          </a:p>
          <a:p>
            <a:r>
              <a:rPr lang="en-US" dirty="0" smtClean="0"/>
              <a:t>Presented by: Matthew Oldham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3297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Sortie Combinations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571732"/>
              </p:ext>
            </p:extLst>
          </p:nvPr>
        </p:nvGraphicFramePr>
        <p:xfrm>
          <a:off x="533400" y="1600200"/>
          <a:ext cx="80772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257800"/>
            <a:ext cx="8229600" cy="1295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 baseline="0">
                <a:solidFill>
                  <a:schemeClr val="accent1"/>
                </a:solidFill>
                <a:latin typeface="Calibri"/>
                <a:ea typeface="+mn-ea"/>
                <a:cs typeface="Calibri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 baseline="0">
                <a:solidFill>
                  <a:srgbClr val="00B050"/>
                </a:solidFill>
                <a:latin typeface="Calibri"/>
                <a:ea typeface="+mn-ea"/>
                <a:cs typeface="Calibri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 baseline="0">
                <a:solidFill>
                  <a:schemeClr val="accent4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Despite the numerical disadvantage the RAF out sortied the Luftwaffe.</a:t>
            </a:r>
          </a:p>
          <a:p>
            <a:r>
              <a:rPr lang="en-US" dirty="0" smtClean="0"/>
              <a:t>Sortie did not equal combat though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43000" y="49669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Graphs reproduced from Johnson</a:t>
            </a:r>
            <a:r>
              <a:rPr lang="en-US" sz="1200" dirty="0"/>
              <a:t>, I. R., &amp; MacKay, N. J. (2011)</a:t>
            </a:r>
          </a:p>
        </p:txBody>
      </p:sp>
    </p:spTree>
    <p:extLst>
      <p:ext uri="{BB962C8B-B14F-4D97-AF65-F5344CB8AC3E}">
        <p14:creationId xmlns:p14="http://schemas.microsoft.com/office/powerpoint/2010/main" val="15694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Rate Via </a:t>
            </a:r>
            <a:r>
              <a:rPr lang="en-US" dirty="0"/>
              <a:t>T</a:t>
            </a:r>
            <a:r>
              <a:rPr lang="en-US" dirty="0" smtClean="0"/>
              <a:t>he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3515309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5"/>
          <p:cNvSpPr/>
          <p:nvPr/>
        </p:nvSpPr>
        <p:spPr>
          <a:xfrm rot="19316076">
            <a:off x="664905" y="2896617"/>
            <a:ext cx="4124198" cy="251673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19316076">
            <a:off x="3699933" y="3145213"/>
            <a:ext cx="4747945" cy="251673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90600" y="6478215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Graphs reproduced from Johnson</a:t>
            </a:r>
            <a:r>
              <a:rPr lang="en-US" sz="1200" dirty="0"/>
              <a:t>, I. R., &amp; MacKay, N. J. (2011)</a:t>
            </a:r>
          </a:p>
        </p:txBody>
      </p:sp>
    </p:spTree>
    <p:extLst>
      <p:ext uri="{BB962C8B-B14F-4D97-AF65-F5344CB8AC3E}">
        <p14:creationId xmlns:p14="http://schemas.microsoft.com/office/powerpoint/2010/main" val="9089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Lanchester Laws (1916)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 hangingPunct="0">
              <a:buNone/>
            </a:pPr>
            <a:r>
              <a:rPr lang="en-US" i="1" dirty="0" smtClean="0"/>
              <a:t>dB/</a:t>
            </a:r>
            <a:r>
              <a:rPr lang="en-US" i="1" dirty="0" err="1" smtClean="0"/>
              <a:t>dt</a:t>
            </a:r>
            <a:r>
              <a:rPr lang="en-US" i="1" dirty="0"/>
              <a:t>= -gG</a:t>
            </a:r>
            <a:r>
              <a:rPr lang="en-US" i="1" baseline="30000" dirty="0"/>
              <a:t>g1</a:t>
            </a:r>
            <a:r>
              <a:rPr lang="en-US" i="1" dirty="0"/>
              <a:t>B</a:t>
            </a:r>
            <a:r>
              <a:rPr lang="en-US" i="1" baseline="30000" dirty="0"/>
              <a:t>b1</a:t>
            </a:r>
            <a:r>
              <a:rPr lang="en-US" i="1" dirty="0"/>
              <a:t>,  </a:t>
            </a:r>
            <a:r>
              <a:rPr lang="en-US" i="1" dirty="0" smtClean="0"/>
              <a:t>		</a:t>
            </a:r>
          </a:p>
          <a:p>
            <a:pPr marL="109728" indent="0" hangingPunct="0">
              <a:buNone/>
            </a:pPr>
            <a:r>
              <a:rPr lang="en-US" i="1" dirty="0" err="1" smtClean="0"/>
              <a:t>dG</a:t>
            </a:r>
            <a:r>
              <a:rPr lang="en-US" i="1" dirty="0" smtClean="0"/>
              <a:t>/</a:t>
            </a:r>
            <a:r>
              <a:rPr lang="en-US" i="1" dirty="0" err="1" smtClean="0"/>
              <a:t>dt</a:t>
            </a:r>
            <a:r>
              <a:rPr lang="en-US" i="1" dirty="0"/>
              <a:t>= -bB</a:t>
            </a:r>
            <a:r>
              <a:rPr lang="en-US" i="1" baseline="30000" dirty="0"/>
              <a:t>b2</a:t>
            </a:r>
            <a:r>
              <a:rPr lang="en-US" i="1" dirty="0"/>
              <a:t>G</a:t>
            </a:r>
            <a:r>
              <a:rPr lang="en-US" i="1" baseline="30000" dirty="0"/>
              <a:t>g2</a:t>
            </a:r>
            <a:r>
              <a:rPr lang="en-US" i="1" dirty="0"/>
              <a:t>   </a:t>
            </a:r>
            <a:endParaRPr lang="en-US" i="1" dirty="0" smtClean="0"/>
          </a:p>
          <a:p>
            <a:pPr marL="109728" indent="0" hangingPunct="0">
              <a:buNone/>
            </a:pPr>
            <a:endParaRPr lang="en-US" i="1" dirty="0" smtClean="0"/>
          </a:p>
          <a:p>
            <a:pPr marL="109728" indent="0" hangingPunct="0">
              <a:buNone/>
            </a:pPr>
            <a:r>
              <a:rPr lang="en-US" b="1" i="1" dirty="0" smtClean="0"/>
              <a:t>Aimed fire model</a:t>
            </a:r>
            <a:endParaRPr lang="en-US" b="1" i="1" dirty="0"/>
          </a:p>
          <a:p>
            <a:pPr marL="109728" indent="0" hangingPunct="0">
              <a:buNone/>
            </a:pPr>
            <a:r>
              <a:rPr lang="en-US" i="1" dirty="0"/>
              <a:t>gG</a:t>
            </a:r>
            <a:r>
              <a:rPr lang="en-US" i="1" baseline="30000" dirty="0"/>
              <a:t>2</a:t>
            </a:r>
            <a:r>
              <a:rPr lang="en-US" i="1" dirty="0"/>
              <a:t>=</a:t>
            </a:r>
            <a:r>
              <a:rPr lang="en-US" i="1" dirty="0" smtClean="0"/>
              <a:t>bB</a:t>
            </a:r>
            <a:r>
              <a:rPr lang="en-US" i="1" baseline="30000" dirty="0" smtClean="0"/>
              <a:t>2</a:t>
            </a:r>
            <a:r>
              <a:rPr lang="en-US" i="1" dirty="0" smtClean="0"/>
              <a:t> </a:t>
            </a:r>
            <a:r>
              <a:rPr lang="en-US" i="1" dirty="0"/>
              <a:t>  or  </a:t>
            </a:r>
            <a:r>
              <a:rPr lang="en-US" i="1" dirty="0" smtClean="0"/>
              <a:t>gG</a:t>
            </a:r>
            <a:r>
              <a:rPr lang="en-US" i="1" baseline="30000" dirty="0" smtClean="0"/>
              <a:t>2</a:t>
            </a:r>
            <a:r>
              <a:rPr lang="en-US" i="1" dirty="0" smtClean="0"/>
              <a:t>-bB</a:t>
            </a:r>
            <a:r>
              <a:rPr lang="en-US" i="1" baseline="30000" dirty="0" smtClean="0"/>
              <a:t>2</a:t>
            </a:r>
            <a:r>
              <a:rPr lang="en-US" i="1" dirty="0" smtClean="0"/>
              <a:t>   </a:t>
            </a:r>
          </a:p>
          <a:p>
            <a:pPr marL="109728" indent="0" hangingPunct="0">
              <a:buNone/>
            </a:pPr>
            <a:endParaRPr lang="en-US" i="1" dirty="0" smtClean="0"/>
          </a:p>
          <a:p>
            <a:pPr marL="109728" indent="0" hangingPunct="0">
              <a:buNone/>
            </a:pPr>
            <a:r>
              <a:rPr lang="en-US" b="1" i="1" dirty="0" smtClean="0"/>
              <a:t>Allows this</a:t>
            </a:r>
          </a:p>
          <a:p>
            <a:pPr marL="109728" indent="0" hangingPunct="0">
              <a:buNone/>
            </a:pPr>
            <a:r>
              <a:rPr lang="en-US" i="1" dirty="0" smtClean="0"/>
              <a:t>Log(dB/</a:t>
            </a:r>
            <a:r>
              <a:rPr lang="en-US" i="1" dirty="0" err="1" smtClean="0"/>
              <a:t>dt</a:t>
            </a:r>
            <a:r>
              <a:rPr lang="en-US" i="1" dirty="0" smtClean="0"/>
              <a:t>)= log g+g1 log German Forces </a:t>
            </a:r>
          </a:p>
          <a:p>
            <a:pPr marL="109728" indent="0" hangingPunct="0">
              <a:buNone/>
            </a:pPr>
            <a:r>
              <a:rPr lang="en-US" i="1" dirty="0" smtClean="0"/>
              <a:t>+ b1 log British Forces </a:t>
            </a:r>
            <a:endParaRPr lang="en-US" dirty="0"/>
          </a:p>
          <a:p>
            <a:pPr marL="109728" indent="0">
              <a:buNone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226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Johnson, I. R., &amp; MacKay, N. J. (2011</a:t>
            </a:r>
            <a:r>
              <a:rPr lang="en-US" dirty="0" smtClean="0"/>
              <a:t>) and MacKay</a:t>
            </a:r>
            <a:r>
              <a:rPr lang="en-US" dirty="0"/>
              <a:t>, N., &amp; Price, C. (2011</a:t>
            </a:r>
            <a:r>
              <a:rPr lang="en-US" dirty="0" smtClean="0"/>
              <a:t>) apply Lanchester model to the Battle of Britain data</a:t>
            </a:r>
          </a:p>
          <a:p>
            <a:r>
              <a:rPr lang="en-US" dirty="0" smtClean="0"/>
              <a:t>Have also analyzed battles – Pacific, Korea and more</a:t>
            </a:r>
          </a:p>
          <a:p>
            <a:r>
              <a:rPr lang="en-US" dirty="0" smtClean="0"/>
              <a:t>Issue is only sorties per day </a:t>
            </a:r>
          </a:p>
          <a:p>
            <a:r>
              <a:rPr lang="en-US" dirty="0" smtClean="0"/>
              <a:t>“Hand waving” to allow sorties per day as buckets</a:t>
            </a:r>
          </a:p>
          <a:p>
            <a:r>
              <a:rPr lang="en-US" dirty="0" smtClean="0"/>
              <a:t>Sortie did not mean combat</a:t>
            </a:r>
          </a:p>
          <a:p>
            <a:r>
              <a:rPr lang="en-US" dirty="0" smtClean="0"/>
              <a:t>Does it really answer the question of what happens in an engagement?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12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7600"/>
            <a:ext cx="8229600" cy="1066800"/>
          </a:xfrm>
        </p:spPr>
        <p:txBody>
          <a:bodyPr/>
          <a:lstStyle/>
          <a:p>
            <a:r>
              <a:rPr lang="en-US" dirty="0" smtClean="0"/>
              <a:t>British </a:t>
            </a:r>
            <a:r>
              <a:rPr lang="en-US" dirty="0"/>
              <a:t>Losses in a Lanchester Setting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9361783"/>
              </p:ext>
            </p:extLst>
          </p:nvPr>
        </p:nvGraphicFramePr>
        <p:xfrm>
          <a:off x="228600" y="1981200"/>
          <a:ext cx="41148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6015927"/>
              </p:ext>
            </p:extLst>
          </p:nvPr>
        </p:nvGraphicFramePr>
        <p:xfrm>
          <a:off x="4267200" y="1981200"/>
          <a:ext cx="43434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5915799"/>
            <a:ext cx="8229600" cy="942201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i="1" dirty="0"/>
              <a:t>dB/</a:t>
            </a:r>
            <a:r>
              <a:rPr lang="en-US" i="1" dirty="0" err="1"/>
              <a:t>dt</a:t>
            </a:r>
            <a:r>
              <a:rPr lang="en-US" i="1" dirty="0"/>
              <a:t>= -</a:t>
            </a:r>
            <a:r>
              <a:rPr lang="en-US" i="1" dirty="0" smtClean="0"/>
              <a:t>gG</a:t>
            </a:r>
            <a:r>
              <a:rPr lang="en-US" i="1" baseline="30000" dirty="0" smtClean="0"/>
              <a:t>1.12</a:t>
            </a:r>
            <a:r>
              <a:rPr lang="en-US" i="1" dirty="0" smtClean="0"/>
              <a:t>B</a:t>
            </a:r>
            <a:r>
              <a:rPr lang="en-US" i="1" baseline="30000" dirty="0" smtClean="0"/>
              <a:t>0.18</a:t>
            </a:r>
          </a:p>
          <a:p>
            <a:pPr lvl="1"/>
            <a:r>
              <a:rPr lang="en-US" i="1" dirty="0" smtClean="0"/>
              <a:t>This is a result somewhat consistent with Lanchester</a:t>
            </a:r>
          </a:p>
          <a:p>
            <a:pPr lvl="1"/>
            <a:r>
              <a:rPr lang="en-US" i="1" dirty="0" smtClean="0"/>
              <a:t>German forces more influence</a:t>
            </a:r>
          </a:p>
          <a:p>
            <a:pPr lvl="1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0600" y="56388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Graphs reproduced from Johnson</a:t>
            </a:r>
            <a:r>
              <a:rPr lang="en-US" sz="1200" dirty="0"/>
              <a:t>, I. R., &amp; MacKay, N. J. (2011)</a:t>
            </a:r>
          </a:p>
        </p:txBody>
      </p:sp>
    </p:spTree>
    <p:extLst>
      <p:ext uri="{BB962C8B-B14F-4D97-AF65-F5344CB8AC3E}">
        <p14:creationId xmlns:p14="http://schemas.microsoft.com/office/powerpoint/2010/main" val="280789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German Losses in a Lanchester Setting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55339"/>
              </p:ext>
            </p:extLst>
          </p:nvPr>
        </p:nvGraphicFramePr>
        <p:xfrm>
          <a:off x="381000" y="2209800"/>
          <a:ext cx="4013200" cy="3432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129101"/>
              </p:ext>
            </p:extLst>
          </p:nvPr>
        </p:nvGraphicFramePr>
        <p:xfrm>
          <a:off x="4394200" y="2209800"/>
          <a:ext cx="42164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5943600"/>
            <a:ext cx="8229600" cy="630936"/>
          </a:xfrm>
        </p:spPr>
        <p:txBody>
          <a:bodyPr>
            <a:normAutofit fontScale="77500" lnSpcReduction="20000"/>
          </a:bodyPr>
          <a:lstStyle/>
          <a:p>
            <a:pPr lvl="1"/>
            <a:r>
              <a:rPr lang="en-US" i="1" dirty="0" err="1" smtClean="0"/>
              <a:t>dG</a:t>
            </a:r>
            <a:r>
              <a:rPr lang="en-US" i="1" dirty="0" smtClean="0"/>
              <a:t>/</a:t>
            </a:r>
            <a:r>
              <a:rPr lang="en-US" i="1" dirty="0" err="1"/>
              <a:t>dt</a:t>
            </a:r>
            <a:r>
              <a:rPr lang="en-US" i="1" dirty="0"/>
              <a:t>= -</a:t>
            </a:r>
            <a:r>
              <a:rPr lang="en-US" i="1" dirty="0" smtClean="0"/>
              <a:t>gG</a:t>
            </a:r>
            <a:r>
              <a:rPr lang="en-US" i="1" baseline="30000" dirty="0" smtClean="0"/>
              <a:t>0.86</a:t>
            </a:r>
            <a:r>
              <a:rPr lang="en-US" i="1" dirty="0" smtClean="0"/>
              <a:t>B</a:t>
            </a:r>
            <a:r>
              <a:rPr lang="en-US" i="1" baseline="30000" dirty="0" smtClean="0"/>
              <a:t>0.0</a:t>
            </a:r>
          </a:p>
          <a:p>
            <a:pPr lvl="1"/>
            <a:r>
              <a:rPr lang="en-US" i="1" dirty="0" smtClean="0"/>
              <a:t>Now inconsistent because British force has no significant impact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90600" y="5638800"/>
            <a:ext cx="746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Graphs reproduced from Johnson</a:t>
            </a:r>
            <a:r>
              <a:rPr lang="en-US" sz="1200" dirty="0"/>
              <a:t>, I. R., &amp; MacKay, N. J. (2011)</a:t>
            </a:r>
          </a:p>
        </p:txBody>
      </p:sp>
    </p:spTree>
    <p:extLst>
      <p:ext uri="{BB962C8B-B14F-4D97-AF65-F5344CB8AC3E}">
        <p14:creationId xmlns:p14="http://schemas.microsoft.com/office/powerpoint/2010/main" val="3044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Authors took an alternate approach</a:t>
            </a:r>
          </a:p>
          <a:p>
            <a:pPr lvl="1"/>
            <a:r>
              <a:rPr lang="en-US" dirty="0" smtClean="0"/>
              <a:t>Utilized the force ratio (T)</a:t>
            </a:r>
          </a:p>
          <a:p>
            <a:pPr lvl="1"/>
            <a:r>
              <a:rPr lang="en-US" dirty="0" smtClean="0"/>
              <a:t>g1+ b1 </a:t>
            </a:r>
            <a:r>
              <a:rPr lang="en-US" dirty="0" err="1" smtClean="0"/>
              <a:t>vs</a:t>
            </a:r>
            <a:r>
              <a:rPr lang="en-US" dirty="0" smtClean="0"/>
              <a:t> b2 + g2 (British scaling rate </a:t>
            </a:r>
            <a:r>
              <a:rPr lang="en-US" dirty="0" err="1" smtClean="0"/>
              <a:t>vs</a:t>
            </a:r>
            <a:r>
              <a:rPr lang="en-US" dirty="0" smtClean="0"/>
              <a:t> Germany’s)</a:t>
            </a:r>
          </a:p>
          <a:p>
            <a:pPr lvl="1"/>
            <a:r>
              <a:rPr lang="en-US" dirty="0" smtClean="0"/>
              <a:t>1.3 </a:t>
            </a:r>
            <a:r>
              <a:rPr lang="en-US" dirty="0" err="1" smtClean="0"/>
              <a:t>vs</a:t>
            </a:r>
            <a:r>
              <a:rPr lang="en-US" dirty="0" smtClean="0"/>
              <a:t> .86</a:t>
            </a:r>
          </a:p>
          <a:p>
            <a:pPr lvl="1"/>
            <a:endParaRPr lang="en-US" dirty="0"/>
          </a:p>
          <a:p>
            <a:r>
              <a:rPr lang="en-US" smtClean="0"/>
              <a:t>Meant…</a:t>
            </a:r>
            <a:r>
              <a:rPr lang="en-US" dirty="0" smtClean="0"/>
              <a:t>……….</a:t>
            </a:r>
          </a:p>
          <a:p>
            <a:pPr lvl="1"/>
            <a:r>
              <a:rPr lang="en-US" dirty="0" smtClean="0"/>
              <a:t>That RAF did not want mass concentration</a:t>
            </a:r>
          </a:p>
          <a:p>
            <a:pPr lvl="1"/>
            <a:r>
              <a:rPr lang="en-US" dirty="0" smtClean="0"/>
              <a:t>Mass attacks favored the Germans</a:t>
            </a:r>
          </a:p>
        </p:txBody>
      </p:sp>
    </p:spTree>
    <p:extLst>
      <p:ext uri="{BB962C8B-B14F-4D97-AF65-F5344CB8AC3E}">
        <p14:creationId xmlns:p14="http://schemas.microsoft.com/office/powerpoint/2010/main" val="40146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1800"/>
            <a:ext cx="8229600" cy="1066800"/>
          </a:xfrm>
        </p:spPr>
        <p:txBody>
          <a:bodyPr/>
          <a:lstStyle/>
          <a:p>
            <a:r>
              <a:rPr lang="en-US" dirty="0" smtClean="0"/>
              <a:t>An ABM of the Battle of Britain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4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RAF Infrastructure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762000" y="4572000"/>
            <a:ext cx="1447800" cy="13716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62200"/>
            <a:ext cx="1524000" cy="1524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67000" y="2249424"/>
            <a:ext cx="6019800" cy="4325112"/>
          </a:xfrm>
        </p:spPr>
        <p:txBody>
          <a:bodyPr/>
          <a:lstStyle/>
          <a:p>
            <a:r>
              <a:rPr lang="en-US" dirty="0" smtClean="0"/>
              <a:t>Rally Points</a:t>
            </a:r>
          </a:p>
          <a:p>
            <a:pPr lvl="1"/>
            <a:r>
              <a:rPr lang="en-US" dirty="0" smtClean="0"/>
              <a:t>Own </a:t>
            </a:r>
            <a:r>
              <a:rPr lang="en-US" dirty="0" err="1" smtClean="0"/>
              <a:t>f_fighters</a:t>
            </a:r>
            <a:endParaRPr lang="en-US" dirty="0" smtClean="0"/>
          </a:p>
          <a:p>
            <a:pPr lvl="1"/>
            <a:r>
              <a:rPr lang="en-US" dirty="0" smtClean="0"/>
              <a:t>Allocates fighters to a home base</a:t>
            </a:r>
          </a:p>
          <a:p>
            <a:pPr lvl="1"/>
            <a:r>
              <a:rPr lang="en-US" dirty="0" smtClean="0"/>
              <a:t>Act as AWACS</a:t>
            </a:r>
          </a:p>
          <a:p>
            <a:pPr lvl="1"/>
            <a:endParaRPr lang="en-US" dirty="0"/>
          </a:p>
          <a:p>
            <a:r>
              <a:rPr lang="en-US" dirty="0" smtClean="0"/>
              <a:t>Bases</a:t>
            </a:r>
            <a:endParaRPr lang="en-US" dirty="0"/>
          </a:p>
          <a:p>
            <a:pPr lvl="1"/>
            <a:r>
              <a:rPr lang="en-US" dirty="0" smtClean="0"/>
              <a:t>Have </a:t>
            </a:r>
            <a:r>
              <a:rPr lang="en-US" dirty="0" err="1" smtClean="0"/>
              <a:t>f_fighters</a:t>
            </a:r>
            <a:r>
              <a:rPr lang="en-US" dirty="0" smtClean="0"/>
              <a:t> allocated to them</a:t>
            </a:r>
          </a:p>
          <a:p>
            <a:pPr lvl="1"/>
            <a:r>
              <a:rPr lang="en-US" dirty="0" smtClean="0"/>
              <a:t>Fighters take off and return to their home 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3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90600"/>
            <a:ext cx="8229600" cy="1066800"/>
          </a:xfrm>
        </p:spPr>
        <p:txBody>
          <a:bodyPr/>
          <a:lstStyle/>
          <a:p>
            <a:r>
              <a:rPr lang="en-US" dirty="0" smtClean="0"/>
              <a:t>The Hurricane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50" t="11829"/>
          <a:stretch/>
        </p:blipFill>
        <p:spPr>
          <a:xfrm>
            <a:off x="4343400" y="3077911"/>
            <a:ext cx="4648200" cy="37214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99" t="34965" r="13333" b="3643"/>
          <a:stretch/>
        </p:blipFill>
        <p:spPr>
          <a:xfrm>
            <a:off x="76200" y="1828800"/>
            <a:ext cx="5638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6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Battle of Britain</a:t>
            </a:r>
          </a:p>
          <a:p>
            <a:endParaRPr lang="en-US" dirty="0" smtClean="0"/>
          </a:p>
          <a:p>
            <a:r>
              <a:rPr lang="en-US" dirty="0" err="1" smtClean="0"/>
              <a:t>Lanchester’s</a:t>
            </a:r>
            <a:r>
              <a:rPr lang="en-US" dirty="0" smtClean="0"/>
              <a:t> Laws</a:t>
            </a:r>
          </a:p>
          <a:p>
            <a:endParaRPr lang="en-US" dirty="0"/>
          </a:p>
          <a:p>
            <a:r>
              <a:rPr lang="en-US" dirty="0" smtClean="0"/>
              <a:t>Review of previous attempts to answer the question</a:t>
            </a:r>
          </a:p>
          <a:p>
            <a:endParaRPr lang="en-US" dirty="0"/>
          </a:p>
          <a:p>
            <a:r>
              <a:rPr lang="en-US" dirty="0" smtClean="0"/>
              <a:t>My attempt at an ABM</a:t>
            </a:r>
          </a:p>
          <a:p>
            <a:endParaRPr lang="en-US" dirty="0"/>
          </a:p>
          <a:p>
            <a:r>
              <a:rPr lang="en-US" dirty="0" smtClean="0"/>
              <a:t>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Spitfire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647"/>
            <a:ext cx="5612938" cy="373335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990600"/>
            <a:ext cx="5334000" cy="35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23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RAF Fighters (</a:t>
            </a:r>
            <a:r>
              <a:rPr lang="en-US" dirty="0" err="1" smtClean="0"/>
              <a:t>f_fighters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" name="Picture 6" descr="Screen Shot 2015-12-04 at 11.22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495800"/>
            <a:ext cx="1905000" cy="1777147"/>
          </a:xfrm>
          <a:prstGeom prst="rect">
            <a:avLst/>
          </a:prstGeom>
        </p:spPr>
      </p:pic>
      <p:pic>
        <p:nvPicPr>
          <p:cNvPr id="9" name="Picture 8" descr="Screen Shot 2015-12-04 at 12.1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9800"/>
            <a:ext cx="1796522" cy="160679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67000" y="2133600"/>
            <a:ext cx="6019800" cy="44409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Hurricanes – chase bombers</a:t>
            </a:r>
          </a:p>
          <a:p>
            <a:pPr lvl="1"/>
            <a:r>
              <a:rPr lang="en-US" dirty="0" smtClean="0"/>
              <a:t>Spitfires – chase ME109’s</a:t>
            </a:r>
          </a:p>
          <a:p>
            <a:r>
              <a:rPr lang="en-US" dirty="0" smtClean="0"/>
              <a:t>Controlled by their status</a:t>
            </a:r>
          </a:p>
          <a:p>
            <a:pPr lvl="1"/>
            <a:r>
              <a:rPr lang="en-US" dirty="0"/>
              <a:t>scramble, formation, engaged, searching, homebound or shot </a:t>
            </a:r>
            <a:r>
              <a:rPr lang="en-US" dirty="0" smtClean="0"/>
              <a:t>down</a:t>
            </a:r>
          </a:p>
          <a:p>
            <a:r>
              <a:rPr lang="en-US" dirty="0" smtClean="0"/>
              <a:t>And evading?</a:t>
            </a:r>
          </a:p>
          <a:p>
            <a:pPr lvl="1"/>
            <a:r>
              <a:rPr lang="en-US" dirty="0" smtClean="0"/>
              <a:t>True or false</a:t>
            </a:r>
          </a:p>
          <a:p>
            <a:r>
              <a:rPr lang="en-US" dirty="0" smtClean="0"/>
              <a:t>Other key attributes</a:t>
            </a:r>
          </a:p>
          <a:p>
            <a:pPr lvl="1"/>
            <a:r>
              <a:rPr lang="en-US" dirty="0" smtClean="0"/>
              <a:t>Fuel, ammo, damage, survival, speed</a:t>
            </a:r>
          </a:p>
        </p:txBody>
      </p:sp>
    </p:spTree>
    <p:extLst>
      <p:ext uri="{BB962C8B-B14F-4D97-AF65-F5344CB8AC3E}">
        <p14:creationId xmlns:p14="http://schemas.microsoft.com/office/powerpoint/2010/main" val="153388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US" dirty="0" err="1" smtClean="0"/>
              <a:t>number_of_wings</a:t>
            </a:r>
            <a:r>
              <a:rPr lang="en-US" dirty="0" smtClean="0"/>
              <a:t> </a:t>
            </a:r>
          </a:p>
          <a:p>
            <a:pPr lvl="1" hangingPunct="0"/>
            <a:r>
              <a:rPr lang="en-US" dirty="0" smtClean="0"/>
              <a:t>Sets the number of wings the RAF scrambles</a:t>
            </a:r>
            <a:endParaRPr lang="en-US" dirty="0"/>
          </a:p>
          <a:p>
            <a:pPr hangingPunct="0"/>
            <a:r>
              <a:rPr lang="en-US" dirty="0" err="1" smtClean="0"/>
              <a:t>squadrons_per_wing</a:t>
            </a:r>
            <a:endParaRPr lang="en-US" dirty="0"/>
          </a:p>
          <a:p>
            <a:pPr lvl="1" hangingPunct="0"/>
            <a:r>
              <a:rPr lang="en-US" dirty="0" smtClean="0"/>
              <a:t>Sets of 12 planes that need to arrive at the rally point</a:t>
            </a:r>
            <a:endParaRPr lang="en-US" dirty="0"/>
          </a:p>
          <a:p>
            <a:pPr hangingPunct="0"/>
            <a:r>
              <a:rPr lang="en-US" dirty="0" err="1" smtClean="0"/>
              <a:t>number_of_home_bases</a:t>
            </a:r>
            <a:endParaRPr lang="en-US" dirty="0" smtClean="0"/>
          </a:p>
          <a:p>
            <a:pPr lvl="1" hangingPunct="0"/>
            <a:r>
              <a:rPr lang="en-US" dirty="0" smtClean="0"/>
              <a:t>The number of bases that </a:t>
            </a:r>
            <a:r>
              <a:rPr lang="en-US" dirty="0" err="1" smtClean="0"/>
              <a:t>f_fighters</a:t>
            </a:r>
            <a:r>
              <a:rPr lang="en-US" dirty="0" smtClean="0"/>
              <a:t> are spread across</a:t>
            </a:r>
            <a:endParaRPr lang="en-US" dirty="0"/>
          </a:p>
          <a:p>
            <a:pPr hangingPunct="0"/>
            <a:r>
              <a:rPr lang="en-US" dirty="0" err="1" smtClean="0"/>
              <a:t>ratio_spitfires_hurr</a:t>
            </a:r>
            <a:endParaRPr lang="en-US" dirty="0" smtClean="0"/>
          </a:p>
          <a:p>
            <a:pPr lvl="1" hangingPunct="0"/>
            <a:r>
              <a:rPr lang="en-US" dirty="0" smtClean="0"/>
              <a:t>Not used but trying to understand the influence of the fighters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0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Luftwaffe </a:t>
            </a:r>
            <a:r>
              <a:rPr lang="en-US" dirty="0"/>
              <a:t>Infrastructure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09800"/>
            <a:ext cx="2309628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343400"/>
            <a:ext cx="2057400" cy="20574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67000" y="2133600"/>
            <a:ext cx="6019800" cy="44409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Waves</a:t>
            </a:r>
            <a:endParaRPr lang="en-US" dirty="0"/>
          </a:p>
          <a:p>
            <a:pPr lvl="1"/>
            <a:r>
              <a:rPr lang="en-US" dirty="0" smtClean="0"/>
              <a:t>Owns </a:t>
            </a:r>
            <a:r>
              <a:rPr lang="en-US" dirty="0" err="1" smtClean="0"/>
              <a:t>e_fighters</a:t>
            </a:r>
            <a:r>
              <a:rPr lang="en-US" dirty="0" smtClean="0"/>
              <a:t> and </a:t>
            </a:r>
            <a:r>
              <a:rPr lang="en-US" dirty="0" err="1" smtClean="0"/>
              <a:t>e_bombers</a:t>
            </a:r>
            <a:endParaRPr lang="en-US" dirty="0"/>
          </a:p>
          <a:p>
            <a:pPr lvl="1"/>
            <a:r>
              <a:rPr lang="en-US" dirty="0" smtClean="0"/>
              <a:t>Waves leave from this point and return</a:t>
            </a:r>
          </a:p>
          <a:p>
            <a:pPr lvl="1"/>
            <a:r>
              <a:rPr lang="en-US" dirty="0" smtClean="0"/>
              <a:t>Allocate targets to their planes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Targets</a:t>
            </a:r>
            <a:endParaRPr lang="en-US" dirty="0"/>
          </a:p>
          <a:p>
            <a:pPr lvl="1"/>
            <a:r>
              <a:rPr lang="en-US" dirty="0" smtClean="0"/>
              <a:t>Own co-ordinates that are given to the Luftwaffe</a:t>
            </a:r>
          </a:p>
          <a:p>
            <a:pPr lvl="1"/>
            <a:r>
              <a:rPr lang="en-US" dirty="0" smtClean="0"/>
              <a:t>Rally points and RAF do not know the targets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ME109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3" t="13178" r="18354" b="11051"/>
          <a:stretch/>
        </p:blipFill>
        <p:spPr>
          <a:xfrm>
            <a:off x="228600" y="2209800"/>
            <a:ext cx="4572001" cy="3276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76" t="18793" r="8823" b="1612"/>
          <a:stretch/>
        </p:blipFill>
        <p:spPr>
          <a:xfrm>
            <a:off x="4191000" y="3455894"/>
            <a:ext cx="4495801" cy="31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0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2-04 at 12.06.16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586" b="97610" l="1064" r="975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0"/>
            <a:ext cx="2133600" cy="1899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Bombers Defending</a:t>
            </a:r>
            <a:endParaRPr lang="en-US" dirty="0"/>
          </a:p>
        </p:txBody>
      </p:sp>
      <p:pic>
        <p:nvPicPr>
          <p:cNvPr id="9" name="Picture 8" descr="Screen Shot 2015-12-04 at 11.38.5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7" y="4648200"/>
            <a:ext cx="2153113" cy="1861546"/>
          </a:xfrm>
          <a:prstGeom prst="rect">
            <a:avLst/>
          </a:prstGeom>
          <a:noFill/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895600" y="2249424"/>
            <a:ext cx="5791200" cy="43251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types</a:t>
            </a:r>
          </a:p>
          <a:p>
            <a:pPr lvl="1"/>
            <a:r>
              <a:rPr lang="en-US" dirty="0" smtClean="0"/>
              <a:t>Bombers – bomb and defend</a:t>
            </a:r>
            <a:endParaRPr lang="en-US" dirty="0"/>
          </a:p>
          <a:p>
            <a:pPr lvl="1"/>
            <a:r>
              <a:rPr lang="en-US" dirty="0" smtClean="0"/>
              <a:t>ME109</a:t>
            </a:r>
            <a:r>
              <a:rPr lang="en-US" dirty="0"/>
              <a:t>’</a:t>
            </a:r>
            <a:r>
              <a:rPr lang="en-US" dirty="0" smtClean="0"/>
              <a:t>s – chase anything</a:t>
            </a:r>
            <a:endParaRPr lang="en-US" dirty="0"/>
          </a:p>
          <a:p>
            <a:r>
              <a:rPr lang="en-US" dirty="0"/>
              <a:t>Controlled by their status</a:t>
            </a:r>
          </a:p>
          <a:p>
            <a:pPr lvl="1"/>
            <a:r>
              <a:rPr lang="en-US" dirty="0" smtClean="0"/>
              <a:t>formation</a:t>
            </a:r>
            <a:r>
              <a:rPr lang="en-US" dirty="0"/>
              <a:t>, engaged, searching, homebound or shot </a:t>
            </a:r>
            <a:r>
              <a:rPr lang="en-US" dirty="0" smtClean="0"/>
              <a:t>down</a:t>
            </a:r>
            <a:endParaRPr lang="en-US" dirty="0"/>
          </a:p>
          <a:p>
            <a:r>
              <a:rPr lang="en-US" dirty="0"/>
              <a:t>And </a:t>
            </a:r>
            <a:r>
              <a:rPr lang="en-US" dirty="0" smtClean="0"/>
              <a:t>for the ME109’s evading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True or </a:t>
            </a:r>
            <a:r>
              <a:rPr lang="en-US" dirty="0" smtClean="0"/>
              <a:t>false + tolerance</a:t>
            </a:r>
            <a:endParaRPr lang="en-US" dirty="0"/>
          </a:p>
          <a:p>
            <a:r>
              <a:rPr lang="en-US" dirty="0"/>
              <a:t>Other key attributes</a:t>
            </a:r>
          </a:p>
          <a:p>
            <a:pPr lvl="1"/>
            <a:r>
              <a:rPr lang="en-US" dirty="0"/>
              <a:t>Fuel, ammo, damage, survival, speed</a:t>
            </a:r>
          </a:p>
        </p:txBody>
      </p:sp>
    </p:spTree>
    <p:extLst>
      <p:ext uri="{BB962C8B-B14F-4D97-AF65-F5344CB8AC3E}">
        <p14:creationId xmlns:p14="http://schemas.microsoft.com/office/powerpoint/2010/main" val="2747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Luftwaffe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US" dirty="0" err="1" smtClean="0"/>
              <a:t>ratio_to_RAF</a:t>
            </a:r>
            <a:endParaRPr lang="en-US" dirty="0" smtClean="0"/>
          </a:p>
          <a:p>
            <a:pPr lvl="1" hangingPunct="0"/>
            <a:r>
              <a:rPr lang="en-US" dirty="0" smtClean="0"/>
              <a:t>The size of the Luftwaffe raid compared to the RAF</a:t>
            </a:r>
            <a:endParaRPr lang="en-US" dirty="0"/>
          </a:p>
          <a:p>
            <a:pPr hangingPunct="0"/>
            <a:r>
              <a:rPr lang="en-US" dirty="0" err="1" smtClean="0"/>
              <a:t>ratio_fighters_bombers</a:t>
            </a:r>
            <a:endParaRPr lang="en-US" dirty="0" smtClean="0"/>
          </a:p>
          <a:p>
            <a:pPr lvl="1" hangingPunct="0"/>
            <a:r>
              <a:rPr lang="en-US" dirty="0" smtClean="0"/>
              <a:t>The ratio of escorts </a:t>
            </a:r>
            <a:r>
              <a:rPr lang="en-US" dirty="0" err="1" smtClean="0"/>
              <a:t>vs</a:t>
            </a:r>
            <a:r>
              <a:rPr lang="en-US" dirty="0" smtClean="0"/>
              <a:t> fighters. Changed from 3-5 throughout the battle</a:t>
            </a:r>
            <a:endParaRPr lang="en-US" dirty="0"/>
          </a:p>
          <a:p>
            <a:pPr hangingPunct="0"/>
            <a:r>
              <a:rPr lang="en-US" dirty="0" err="1" smtClean="0"/>
              <a:t>number_of_waves</a:t>
            </a:r>
            <a:endParaRPr lang="en-US" dirty="0" smtClean="0"/>
          </a:p>
          <a:p>
            <a:pPr lvl="1" hangingPunct="0"/>
            <a:r>
              <a:rPr lang="en-US" dirty="0" smtClean="0"/>
              <a:t>How the Luftwaffe force is split out</a:t>
            </a:r>
            <a:endParaRPr lang="en-US" dirty="0"/>
          </a:p>
          <a:p>
            <a:pPr hangingPunct="0"/>
            <a:r>
              <a:rPr lang="en-US" dirty="0" err="1" smtClean="0"/>
              <a:t>number_of_targets</a:t>
            </a:r>
            <a:endParaRPr lang="en-US" dirty="0"/>
          </a:p>
          <a:p>
            <a:pPr lvl="1"/>
            <a:r>
              <a:rPr lang="en-US" dirty="0" smtClean="0"/>
              <a:t>The number of targets the raid 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4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5-12-04 at 10.38.0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6" y="2286000"/>
            <a:ext cx="7699427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RAF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524000" y="5715000"/>
            <a:ext cx="83820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19400" y="4191000"/>
            <a:ext cx="83820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81500" y="2438400"/>
            <a:ext cx="8382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/>
          <p:cNvSpPr/>
          <p:nvPr/>
        </p:nvSpPr>
        <p:spPr>
          <a:xfrm rot="18686382">
            <a:off x="3370795" y="3453702"/>
            <a:ext cx="1270950" cy="41804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Notched Right Arrow 12"/>
          <p:cNvSpPr/>
          <p:nvPr/>
        </p:nvSpPr>
        <p:spPr>
          <a:xfrm rot="18686382">
            <a:off x="1946375" y="5154473"/>
            <a:ext cx="1132675" cy="41804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4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2-04 at 10.42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91" y="2057400"/>
            <a:ext cx="7953218" cy="4191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Luftwaffe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85800" y="5410200"/>
            <a:ext cx="83820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4200" y="2514600"/>
            <a:ext cx="7620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/>
          <p:cNvSpPr/>
          <p:nvPr/>
        </p:nvSpPr>
        <p:spPr>
          <a:xfrm rot="10800000">
            <a:off x="5943600" y="3219979"/>
            <a:ext cx="1270950" cy="41804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81600" y="2514600"/>
            <a:ext cx="8382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 rot="10800000">
            <a:off x="3048000" y="3219979"/>
            <a:ext cx="1270950" cy="41804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7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Check Procedure</a:t>
            </a:r>
            <a:endParaRPr lang="en-US" dirty="0"/>
          </a:p>
        </p:txBody>
      </p:sp>
      <p:pic>
        <p:nvPicPr>
          <p:cNvPr id="7" name="Picture 6" descr="Screen Shot 2015-12-04 at 11.22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86000"/>
            <a:ext cx="2257425" cy="2105920"/>
          </a:xfrm>
          <a:prstGeom prst="rect">
            <a:avLst/>
          </a:prstGeom>
        </p:spPr>
      </p:pic>
      <p:pic>
        <p:nvPicPr>
          <p:cNvPr id="12" name="Picture 11" descr="Screen Shot 2015-12-04 at 11.38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42561">
            <a:off x="-78402" y="4329153"/>
            <a:ext cx="2743200" cy="2371725"/>
          </a:xfrm>
          <a:prstGeom prst="rect">
            <a:avLst/>
          </a:prstGeom>
        </p:spPr>
      </p:pic>
      <p:pic>
        <p:nvPicPr>
          <p:cNvPr id="14" name="Picture 13" descr="Screen Shot 2015-12-04 at 11.38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46888">
            <a:off x="3397919" y="4854956"/>
            <a:ext cx="2743200" cy="2371725"/>
          </a:xfrm>
          <a:prstGeom prst="rect">
            <a:avLst/>
          </a:prstGeom>
        </p:spPr>
      </p:pic>
      <p:sp>
        <p:nvSpPr>
          <p:cNvPr id="11" name="Block Arc 10"/>
          <p:cNvSpPr/>
          <p:nvPr/>
        </p:nvSpPr>
        <p:spPr>
          <a:xfrm rot="10800000">
            <a:off x="152400" y="762000"/>
            <a:ext cx="5410200" cy="5029200"/>
          </a:xfrm>
          <a:prstGeom prst="blockArc">
            <a:avLst>
              <a:gd name="adj1" fmla="val 10800000"/>
              <a:gd name="adj2" fmla="val 0"/>
              <a:gd name="adj3" fmla="val 30645"/>
            </a:avLst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 rot="9342670">
            <a:off x="3396970" y="2937154"/>
            <a:ext cx="1066800" cy="2296825"/>
          </a:xfrm>
          <a:prstGeom prst="triangle">
            <a:avLst>
              <a:gd name="adj" fmla="val 49001"/>
            </a:avLst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 rot="14731033">
            <a:off x="2701996" y="3546752"/>
            <a:ext cx="1066800" cy="2296825"/>
          </a:xfrm>
          <a:prstGeom prst="triangle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6019800" y="2133600"/>
            <a:ext cx="2667000" cy="44409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Heading swings 180</a:t>
            </a:r>
          </a:p>
          <a:p>
            <a:r>
              <a:rPr lang="en-US" dirty="0" smtClean="0"/>
              <a:t>Counts fighters in cone</a:t>
            </a:r>
          </a:p>
          <a:p>
            <a:r>
              <a:rPr lang="en-US" dirty="0" smtClean="0"/>
              <a:t>Checks the heading of those planes</a:t>
            </a:r>
          </a:p>
          <a:p>
            <a:r>
              <a:rPr lang="en-US" dirty="0" smtClean="0"/>
              <a:t>Evades if heading similar, (2) not (1)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71600" y="5257800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495800" y="56388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0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42999"/>
            <a:ext cx="8229600" cy="5464969"/>
          </a:xfrm>
        </p:spPr>
      </p:pic>
    </p:spTree>
    <p:extLst>
      <p:ext uri="{BB962C8B-B14F-4D97-AF65-F5344CB8AC3E}">
        <p14:creationId xmlns:p14="http://schemas.microsoft.com/office/powerpoint/2010/main" val="20072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5-12-04 at 11.38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06515">
            <a:off x="2048274" y="1830885"/>
            <a:ext cx="2677436" cy="23148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Shot Procedure</a:t>
            </a:r>
            <a:endParaRPr lang="en-US" dirty="0"/>
          </a:p>
        </p:txBody>
      </p:sp>
      <p:pic>
        <p:nvPicPr>
          <p:cNvPr id="7" name="Picture 6" descr="Screen Shot 2015-12-04 at 11.22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648200"/>
            <a:ext cx="2257425" cy="2105920"/>
          </a:xfrm>
          <a:prstGeom prst="rect">
            <a:avLst/>
          </a:prstGeom>
        </p:spPr>
      </p:pic>
      <p:pic>
        <p:nvPicPr>
          <p:cNvPr id="12" name="Picture 11" descr="Screen Shot 2015-12-04 at 11.38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8148">
            <a:off x="164624" y="2243137"/>
            <a:ext cx="2743200" cy="2371725"/>
          </a:xfrm>
          <a:prstGeom prst="rect">
            <a:avLst/>
          </a:prstGeom>
          <a:noFill/>
        </p:spPr>
      </p:pic>
      <p:sp>
        <p:nvSpPr>
          <p:cNvPr id="15" name="Isosceles Triangle 14"/>
          <p:cNvSpPr/>
          <p:nvPr/>
        </p:nvSpPr>
        <p:spPr>
          <a:xfrm rot="10800000">
            <a:off x="2057400" y="2362200"/>
            <a:ext cx="1066800" cy="2313647"/>
          </a:xfrm>
          <a:prstGeom prst="triangle">
            <a:avLst/>
          </a:prstGeom>
          <a:solidFill>
            <a:schemeClr val="accent4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648200" y="2249424"/>
            <a:ext cx="4038600" cy="43251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Counts planes within cone</a:t>
            </a:r>
            <a:r>
              <a:rPr lang="en-US" dirty="0"/>
              <a:t> </a:t>
            </a:r>
            <a:r>
              <a:rPr lang="en-US" dirty="0" smtClean="0"/>
              <a:t>and puts them in a list</a:t>
            </a:r>
          </a:p>
          <a:p>
            <a:r>
              <a:rPr lang="en-US" dirty="0" smtClean="0"/>
              <a:t>Checks the list to see if (1) or (2) is their allocated opponent</a:t>
            </a:r>
          </a:p>
          <a:p>
            <a:r>
              <a:rPr lang="en-US" dirty="0" smtClean="0"/>
              <a:t>If so fires</a:t>
            </a:r>
          </a:p>
          <a:p>
            <a:r>
              <a:rPr lang="en-US" dirty="0" smtClean="0"/>
              <a:t>Damage is a random float 0-&gt;.9</a:t>
            </a:r>
          </a:p>
          <a:p>
            <a:r>
              <a:rPr lang="en-US" dirty="0" smtClean="0"/>
              <a:t>Shot down if cumulative damage exceeds survival</a:t>
            </a:r>
          </a:p>
        </p:txBody>
      </p:sp>
      <p:sp>
        <p:nvSpPr>
          <p:cNvPr id="3" name="TextBox 2"/>
          <p:cNvSpPr txBox="1"/>
          <p:nvPr/>
        </p:nvSpPr>
        <p:spPr>
          <a:xfrm rot="20934533">
            <a:off x="1328382" y="3036937"/>
            <a:ext cx="27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526981">
            <a:off x="3226214" y="3000671"/>
            <a:ext cx="40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2-04 at 12.0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445002"/>
            <a:ext cx="2686050" cy="2390775"/>
          </a:xfrm>
          <a:prstGeom prst="rect">
            <a:avLst/>
          </a:prstGeom>
        </p:spPr>
      </p:pic>
      <p:pic>
        <p:nvPicPr>
          <p:cNvPr id="11" name="Picture 10" descr="Screen Shot 2015-12-04 at 12.1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9601">
            <a:off x="3422542" y="4516492"/>
            <a:ext cx="1796522" cy="16067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Screen Shot 2015-12-04 at 12.1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6054605"/>
            <a:ext cx="1796522" cy="1606790"/>
          </a:xfrm>
          <a:prstGeom prst="rect">
            <a:avLst/>
          </a:prstGeom>
        </p:spPr>
      </p:pic>
      <p:pic>
        <p:nvPicPr>
          <p:cNvPr id="15" name="Picture 14" descr="Screen Shot 2015-12-04 at 12.1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43711">
            <a:off x="3334348" y="1957126"/>
            <a:ext cx="1796522" cy="1606790"/>
          </a:xfrm>
          <a:prstGeom prst="rect">
            <a:avLst/>
          </a:prstGeom>
        </p:spPr>
      </p:pic>
      <p:pic>
        <p:nvPicPr>
          <p:cNvPr id="16" name="Picture 15" descr="Screen Shot 2015-12-04 at 12.1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404">
            <a:off x="143446" y="5394443"/>
            <a:ext cx="1796522" cy="160679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0" y="2362200"/>
            <a:ext cx="4572000" cy="4267200"/>
          </a:xfrm>
          <a:prstGeom prst="ellipse">
            <a:avLst/>
          </a:prstGeom>
          <a:solidFill>
            <a:schemeClr val="accent2">
              <a:lumMod val="20000"/>
              <a:lumOff val="80000"/>
              <a:alpha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Bombers Defending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4953000" y="2249424"/>
            <a:ext cx="3733800" cy="4325112"/>
          </a:xfrm>
        </p:spPr>
        <p:txBody>
          <a:bodyPr>
            <a:normAutofit/>
          </a:bodyPr>
          <a:lstStyle/>
          <a:p>
            <a:r>
              <a:rPr lang="en-US" dirty="0" smtClean="0"/>
              <a:t>Bombers defend all the time</a:t>
            </a:r>
          </a:p>
          <a:p>
            <a:r>
              <a:rPr lang="en-US" dirty="0" smtClean="0"/>
              <a:t>Counts the number of fighters in range – 360 degrees</a:t>
            </a:r>
          </a:p>
          <a:p>
            <a:r>
              <a:rPr lang="en-US" dirty="0" smtClean="0"/>
              <a:t>Fires on any 2 of them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86200" y="266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62400" y="504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19400" y="6412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0600" y="5802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9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Dogfight Part 1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14400" y="5105400"/>
            <a:ext cx="838200" cy="762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29400" y="2362200"/>
            <a:ext cx="8382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otched Right Arrow 10"/>
          <p:cNvSpPr/>
          <p:nvPr/>
        </p:nvSpPr>
        <p:spPr>
          <a:xfrm rot="10800000">
            <a:off x="5943600" y="3219979"/>
            <a:ext cx="1270950" cy="41804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81600" y="2514600"/>
            <a:ext cx="8382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 rot="10800000">
            <a:off x="3048000" y="3219979"/>
            <a:ext cx="1270950" cy="418041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reen Shot 2015-12-04 at 10.49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93952"/>
            <a:ext cx="7605059" cy="486404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52600" y="5867400"/>
            <a:ext cx="1066800" cy="990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826000" y="4572000"/>
            <a:ext cx="1066800" cy="990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2438400"/>
            <a:ext cx="1066800" cy="990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 rot="19694833">
            <a:off x="5562600" y="3276600"/>
            <a:ext cx="685800" cy="9906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6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Dogfight Part 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5" name="Picture 4" descr="Screen Shot 2015-12-04 at 10.54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57400"/>
            <a:ext cx="6553200" cy="45268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638800" y="4038600"/>
            <a:ext cx="1295400" cy="10668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05600" y="3733800"/>
            <a:ext cx="762000" cy="762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410200" y="3581400"/>
            <a:ext cx="1295400" cy="533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29000" y="2743200"/>
            <a:ext cx="1219200" cy="1257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971800"/>
            <a:ext cx="8229600" cy="1066800"/>
          </a:xfrm>
        </p:spPr>
        <p:txBody>
          <a:bodyPr/>
          <a:lstStyle/>
          <a:p>
            <a:r>
              <a:rPr lang="en-US" dirty="0" smtClean="0"/>
              <a:t>Experiments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8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93336"/>
          </a:xfrm>
        </p:spPr>
        <p:txBody>
          <a:bodyPr>
            <a:normAutofit/>
          </a:bodyPr>
          <a:lstStyle/>
          <a:p>
            <a:r>
              <a:rPr lang="en-US" dirty="0"/>
              <a:t>Full </a:t>
            </a:r>
            <a:r>
              <a:rPr lang="en-US" dirty="0" smtClean="0"/>
              <a:t>factorial test</a:t>
            </a:r>
          </a:p>
          <a:p>
            <a:r>
              <a:rPr lang="en-US" dirty="0" smtClean="0"/>
              <a:t>Try and understand the importance of the different inputs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Plus 1 wing 5 squadrons </a:t>
            </a:r>
            <a:r>
              <a:rPr lang="en-US" dirty="0" err="1" smtClean="0"/>
              <a:t>vs</a:t>
            </a:r>
            <a:r>
              <a:rPr lang="en-US" dirty="0" smtClean="0"/>
              <a:t> 5 wings 1 squadron. </a:t>
            </a:r>
            <a:endParaRPr lang="en-US" dirty="0"/>
          </a:p>
          <a:p>
            <a:pPr lvl="1"/>
            <a:r>
              <a:rPr lang="en-US" dirty="0" err="1" smtClean="0"/>
              <a:t>Ratio_to_RAF</a:t>
            </a:r>
            <a:r>
              <a:rPr lang="en-US" dirty="0" smtClean="0"/>
              <a:t> 1 -  4 in increments of .1</a:t>
            </a:r>
          </a:p>
          <a:p>
            <a:pPr lvl="1"/>
            <a:r>
              <a:rPr lang="en-US" dirty="0" smtClean="0"/>
              <a:t>Other fixed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78200"/>
            <a:ext cx="6021161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Experiment Sweep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2381778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9964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Experiment Sweep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127649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368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Lanchester Analysis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690541"/>
              </p:ext>
            </p:extLst>
          </p:nvPr>
        </p:nvGraphicFramePr>
        <p:xfrm>
          <a:off x="774700" y="2501900"/>
          <a:ext cx="7547356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4" name="Document" r:id="rId4" imgW="4546600" imgH="1270000" progId="Word.Document.12">
                  <p:embed/>
                </p:oleObj>
              </mc:Choice>
              <mc:Fallback>
                <p:oleObj name="Document" r:id="rId4" imgW="4546600" imgH="1270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700" y="2501900"/>
                        <a:ext cx="7547356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4610100"/>
            <a:ext cx="8229600" cy="1964436"/>
          </a:xfrm>
        </p:spPr>
        <p:txBody>
          <a:bodyPr>
            <a:normAutofit/>
          </a:bodyPr>
          <a:lstStyle/>
          <a:p>
            <a:pPr hangingPunct="0"/>
            <a:r>
              <a:rPr lang="en-US" dirty="0" smtClean="0"/>
              <a:t>British losses scale at less than one for each force</a:t>
            </a:r>
            <a:r>
              <a:rPr lang="en-US" dirty="0"/>
              <a:t> </a:t>
            </a:r>
            <a:r>
              <a:rPr lang="en-US" dirty="0" smtClean="0"/>
              <a:t>– acceptable under the Lanchester model</a:t>
            </a:r>
          </a:p>
          <a:p>
            <a:pPr hangingPunct="0"/>
            <a:r>
              <a:rPr lang="en-US" dirty="0" smtClean="0"/>
              <a:t>German have safety in numbers. British do get their “right whack in though”</a:t>
            </a:r>
          </a:p>
        </p:txBody>
      </p:sp>
    </p:spTree>
    <p:extLst>
      <p:ext uri="{BB962C8B-B14F-4D97-AF65-F5344CB8AC3E}">
        <p14:creationId xmlns:p14="http://schemas.microsoft.com/office/powerpoint/2010/main" val="297249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990600"/>
            <a:ext cx="4875943" cy="541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0800" y="6488668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Source: http</a:t>
            </a:r>
            <a:r>
              <a:rPr lang="en-US" sz="1200" dirty="0"/>
              <a:t>://ww2-weapons.com/battle-of-</a:t>
            </a:r>
            <a:r>
              <a:rPr lang="en-US" sz="1200" dirty="0" err="1"/>
              <a:t>britain</a:t>
            </a:r>
            <a:r>
              <a:rPr lang="en-US" sz="1200" dirty="0"/>
              <a:t>/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62600" y="990600"/>
            <a:ext cx="3124200" cy="5583936"/>
          </a:xfrm>
        </p:spPr>
        <p:txBody>
          <a:bodyPr>
            <a:normAutofit/>
          </a:bodyPr>
          <a:lstStyle/>
          <a:p>
            <a:pPr hangingPunct="0"/>
            <a:r>
              <a:rPr lang="en-US" i="1" dirty="0" smtClean="0"/>
              <a:t>Two phases</a:t>
            </a:r>
          </a:p>
          <a:p>
            <a:pPr lvl="1" hangingPunct="0"/>
            <a:r>
              <a:rPr lang="en-US" i="1" dirty="0" smtClean="0"/>
              <a:t>Destroy Fighter Command</a:t>
            </a:r>
          </a:p>
          <a:p>
            <a:pPr lvl="1" hangingPunct="0"/>
            <a:r>
              <a:rPr lang="en-US" i="1" dirty="0" smtClean="0"/>
              <a:t>Bomb Britain into submission</a:t>
            </a:r>
          </a:p>
          <a:p>
            <a:pPr hangingPunct="0"/>
            <a:r>
              <a:rPr lang="en-US" i="1" dirty="0" smtClean="0"/>
              <a:t>Only 50 Km or less across the channel</a:t>
            </a:r>
          </a:p>
          <a:p>
            <a:pPr hangingPunct="0"/>
            <a:r>
              <a:rPr lang="en-US" i="1" dirty="0" smtClean="0"/>
              <a:t>Luftwaffe fighters struggled with range</a:t>
            </a:r>
          </a:p>
          <a:p>
            <a:pPr lvl="1" hangingPunct="0"/>
            <a:endParaRPr lang="en-US" dirty="0"/>
          </a:p>
          <a:p>
            <a:pPr marL="109728" indent="0">
              <a:buNone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829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229600" cy="54864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046545">
            <a:off x="4204274" y="-1072315"/>
            <a:ext cx="1228665" cy="6469169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FAA26D3D-D897-4be2-8F04-BA451C77F1D7}">
              <ma14:placeholderFlag xmlns:ma14="http://schemas.microsoft.com/office/mac/drawingml/2011/main"/>
            </a:ex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3" name="Oval 12"/>
          <p:cNvSpPr/>
          <p:nvPr/>
        </p:nvSpPr>
        <p:spPr>
          <a:xfrm rot="6320037">
            <a:off x="3992842" y="565834"/>
            <a:ext cx="1390131" cy="6645207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FAA26D3D-D897-4be2-8F04-BA451C77F1D7}">
              <ma14:placeholderFlag xmlns:ma14="http://schemas.microsoft.com/office/mac/drawingml/2011/main"/>
            </a:ext>
            <a:ext uri="{C572A759-6A51-4108-AA02-DFA0A04FC94B}">
              <ma14:wrappingTextBoxFlag xmlns:ma14="http://schemas.microsoft.com/office/mac/drawingml/2011/main"/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7800" y="1828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ratioGRAF</a:t>
            </a:r>
            <a:r>
              <a:rPr lang="en-US" dirty="0" smtClean="0"/>
              <a:t> = 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4419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ratioGRAF</a:t>
            </a:r>
            <a:r>
              <a:rPr lang="en-US" dirty="0" smtClean="0"/>
              <a:t>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0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RAF loss ratio (Losses/</a:t>
            </a:r>
            <a:r>
              <a:rPr lang="en-US" smtClean="0"/>
              <a:t>Force Sent Up)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109754"/>
              </p:ext>
            </p:extLst>
          </p:nvPr>
        </p:nvGraphicFramePr>
        <p:xfrm>
          <a:off x="1267729" y="2438400"/>
          <a:ext cx="6428471" cy="271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Document" r:id="rId4" imgW="4546600" imgH="1917700" progId="Word.Document.12">
                  <p:embed/>
                </p:oleObj>
              </mc:Choice>
              <mc:Fallback>
                <p:oleObj name="Document" r:id="rId4" imgW="4546600" imgH="1917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67729" y="2438400"/>
                        <a:ext cx="6428471" cy="2711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5029200"/>
            <a:ext cx="8077200" cy="154533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Look at what explains the British losses</a:t>
            </a:r>
          </a:p>
          <a:p>
            <a:pPr lvl="1"/>
            <a:r>
              <a:rPr lang="en-US" dirty="0" smtClean="0"/>
              <a:t>More than just the ratio to the Germans</a:t>
            </a:r>
          </a:p>
          <a:p>
            <a:pPr lvl="1"/>
            <a:r>
              <a:rPr lang="en-US" dirty="0" smtClean="0"/>
              <a:t>Interaction also plays a part</a:t>
            </a:r>
          </a:p>
          <a:p>
            <a:pPr lvl="1"/>
            <a:r>
              <a:rPr lang="en-US" dirty="0" smtClean="0"/>
              <a:t>More to it than the Lanchester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267729" y="4191000"/>
            <a:ext cx="6428471" cy="304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67729" y="3810000"/>
            <a:ext cx="6428471" cy="304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8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of the Wing Debate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467696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600200" y="28194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Losses</a:t>
            </a:r>
          </a:p>
          <a:p>
            <a:r>
              <a:rPr lang="en-US" dirty="0" smtClean="0"/>
              <a:t>1W 23.2%</a:t>
            </a:r>
          </a:p>
          <a:p>
            <a:r>
              <a:rPr lang="en-US" dirty="0" smtClean="0"/>
              <a:t>5W 24.8%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1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on the Germans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496727"/>
              </p:ext>
            </p:extLst>
          </p:nvPr>
        </p:nvGraphicFramePr>
        <p:xfrm>
          <a:off x="457200" y="2249488"/>
          <a:ext cx="8229600" cy="4324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00200" y="449580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Losses (not </a:t>
            </a:r>
            <a:r>
              <a:rPr lang="en-US" dirty="0" err="1" smtClean="0"/>
              <a:t>s.s.</a:t>
            </a:r>
            <a:r>
              <a:rPr lang="en-US" dirty="0" smtClean="0"/>
              <a:t>)</a:t>
            </a:r>
          </a:p>
          <a:p>
            <a:r>
              <a:rPr lang="en-US" dirty="0" smtClean="0"/>
              <a:t>1W 9.2%</a:t>
            </a:r>
          </a:p>
          <a:p>
            <a:r>
              <a:rPr lang="en-US" dirty="0" smtClean="0"/>
              <a:t>5W 8.0%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prove the case</a:t>
            </a:r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418814"/>
              </p:ext>
            </p:extLst>
          </p:nvPr>
        </p:nvGraphicFramePr>
        <p:xfrm>
          <a:off x="1155700" y="2438400"/>
          <a:ext cx="68199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Document" r:id="rId4" imgW="4546600" imgH="965200" progId="Word.Document.12">
                  <p:embed/>
                </p:oleObj>
              </mc:Choice>
              <mc:Fallback>
                <p:oleObj name="Document" r:id="rId4" imgW="4546600" imgH="96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55700" y="2438400"/>
                        <a:ext cx="6819900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402641"/>
              </p:ext>
            </p:extLst>
          </p:nvPr>
        </p:nvGraphicFramePr>
        <p:xfrm>
          <a:off x="1676400" y="4038600"/>
          <a:ext cx="6515100" cy="1383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Document" r:id="rId7" imgW="4546600" imgH="965200" progId="Word.Document.12">
                  <p:embed/>
                </p:oleObj>
              </mc:Choice>
              <mc:Fallback>
                <p:oleObj name="Document" r:id="rId7" imgW="4546600" imgH="965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6400" y="4038600"/>
                        <a:ext cx="6515100" cy="1383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5421694"/>
            <a:ext cx="8077200" cy="11528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5 Wings – better variable cost but higher fixed cost in the battle</a:t>
            </a:r>
          </a:p>
          <a:p>
            <a:pPr lvl="1"/>
            <a:r>
              <a:rPr lang="en-US" dirty="0" smtClean="0"/>
              <a:t>Maybe time in the battle is higher?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3733800" y="2895600"/>
            <a:ext cx="914400" cy="8382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76400" y="4800600"/>
            <a:ext cx="4572000" cy="4572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r>
              <a:rPr lang="en-US" dirty="0" smtClean="0"/>
              <a:t>Questions?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9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Johnson, I. R., &amp; MacKay, N. J. (2011). Lanchester models and the battle of Britain. </a:t>
            </a:r>
            <a:r>
              <a:rPr lang="en-US" i="1" dirty="0"/>
              <a:t>Naval Research Logistics (NRL)</a:t>
            </a:r>
            <a:r>
              <a:rPr lang="en-US" dirty="0"/>
              <a:t>, </a:t>
            </a:r>
            <a:r>
              <a:rPr lang="en-US" i="1" dirty="0"/>
              <a:t>58</a:t>
            </a:r>
            <a:r>
              <a:rPr lang="en-US" dirty="0"/>
              <a:t>(3), 210–222.</a:t>
            </a:r>
          </a:p>
          <a:p>
            <a:r>
              <a:rPr lang="en-US" dirty="0"/>
              <a:t>Lanchester, F. W. (1916). </a:t>
            </a:r>
            <a:r>
              <a:rPr lang="en-US" i="1" dirty="0"/>
              <a:t>Aircraft in warfare: The dawn of the fourth arm</a:t>
            </a:r>
            <a:r>
              <a:rPr lang="en-US" dirty="0"/>
              <a:t>. Constable limited. </a:t>
            </a:r>
          </a:p>
          <a:p>
            <a:r>
              <a:rPr lang="en-US" dirty="0"/>
              <a:t>MacKay, N., &amp; Price, C. (2011). Safety in numbers: Ideas of concentration in Royal Air Force Fighter </a:t>
            </a:r>
            <a:r>
              <a:rPr lang="en-US" dirty="0" err="1"/>
              <a:t>Defence</a:t>
            </a:r>
            <a:r>
              <a:rPr lang="en-US" dirty="0"/>
              <a:t> from Lanchester to the battle of Britain. </a:t>
            </a:r>
            <a:r>
              <a:rPr lang="en-US" i="1" dirty="0"/>
              <a:t>History</a:t>
            </a:r>
            <a:r>
              <a:rPr lang="en-US" dirty="0"/>
              <a:t>, </a:t>
            </a:r>
            <a:r>
              <a:rPr lang="en-US" i="1" dirty="0"/>
              <a:t>96</a:t>
            </a:r>
            <a:r>
              <a:rPr lang="en-US" dirty="0"/>
              <a:t>(323), 304–325.</a:t>
            </a:r>
          </a:p>
          <a:p>
            <a:pPr marL="109728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31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British Defense Strategy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71700"/>
            <a:ext cx="4599034" cy="3619500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57800" y="2249424"/>
            <a:ext cx="3429000" cy="4325112"/>
          </a:xfrm>
        </p:spPr>
        <p:txBody>
          <a:bodyPr>
            <a:normAutofit/>
          </a:bodyPr>
          <a:lstStyle/>
          <a:p>
            <a:pPr hangingPunct="0"/>
            <a:r>
              <a:rPr lang="en-US" i="1" dirty="0" smtClean="0"/>
              <a:t>Britain divided into various sectors/ groups</a:t>
            </a:r>
          </a:p>
          <a:p>
            <a:pPr hangingPunct="0"/>
            <a:r>
              <a:rPr lang="en-US" i="1" dirty="0" smtClean="0"/>
              <a:t>Strategy around Lanchester model</a:t>
            </a:r>
          </a:p>
          <a:p>
            <a:pPr hangingPunct="0"/>
            <a:r>
              <a:rPr lang="en-US" i="1" dirty="0" smtClean="0"/>
              <a:t>11 Group bore the brunt of the action</a:t>
            </a:r>
          </a:p>
          <a:p>
            <a:pPr hangingPunct="0"/>
            <a:r>
              <a:rPr lang="en-US" i="1" dirty="0" smtClean="0"/>
              <a:t>12 held in reserve</a:t>
            </a:r>
          </a:p>
          <a:p>
            <a:pPr marL="109728" indent="0" hangingPunct="0">
              <a:buNone/>
            </a:pPr>
            <a:endParaRPr lang="en-US" dirty="0"/>
          </a:p>
          <a:p>
            <a:pPr marL="109728" indent="0">
              <a:buNone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25678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tactics for 11 and 12 Group</a:t>
            </a:r>
          </a:p>
          <a:p>
            <a:pPr lvl="1"/>
            <a:r>
              <a:rPr lang="en-US" dirty="0" smtClean="0"/>
              <a:t>Originally 11 attacked in single or 2 squadrons (12 planes per squadron)</a:t>
            </a:r>
          </a:p>
          <a:p>
            <a:pPr lvl="1"/>
            <a:r>
              <a:rPr lang="en-US" dirty="0" smtClean="0"/>
              <a:t>12 Group preferred to mass up in a wing of up to 5 squadrons (60 aircraft)</a:t>
            </a:r>
          </a:p>
          <a:p>
            <a:pPr lvl="1"/>
            <a:r>
              <a:rPr lang="en-US" dirty="0" smtClean="0"/>
              <a:t>Contrast of short sharp engagement </a:t>
            </a:r>
            <a:r>
              <a:rPr lang="en-US" dirty="0" err="1" smtClean="0"/>
              <a:t>vs</a:t>
            </a:r>
            <a:r>
              <a:rPr lang="en-US" dirty="0" smtClean="0"/>
              <a:t> massed attack</a:t>
            </a:r>
          </a:p>
          <a:p>
            <a:pPr lvl="1"/>
            <a:r>
              <a:rPr lang="en-US" dirty="0" smtClean="0"/>
              <a:t>Penalty was time to form up the wing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0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Big Wing</a:t>
            </a:r>
            <a:endParaRPr lang="en-US" dirty="0"/>
          </a:p>
        </p:txBody>
      </p:sp>
      <p:pic>
        <p:nvPicPr>
          <p:cNvPr id="6" name="Picture 5" descr="Screen Shot 2015-12-05 at 5.1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2247900"/>
            <a:ext cx="7975600" cy="3625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6139873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www.classicwarbirds.co.uk</a:t>
            </a:r>
            <a:r>
              <a:rPr lang="en-US" sz="1200" dirty="0"/>
              <a:t>/articles/typical-royal-air-force-squadron-and-tactics-during-the-battle-of-britain.php</a:t>
            </a:r>
          </a:p>
        </p:txBody>
      </p:sp>
    </p:spTree>
    <p:extLst>
      <p:ext uri="{BB962C8B-B14F-4D97-AF65-F5344CB8AC3E}">
        <p14:creationId xmlns:p14="http://schemas.microsoft.com/office/powerpoint/2010/main" val="39571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Cost of the Battle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33800" y="61722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BBC</a:t>
            </a:r>
            <a:endParaRPr lang="en-US" dirty="0" smtClean="0"/>
          </a:p>
          <a:p>
            <a:r>
              <a:rPr lang="en-US" dirty="0" err="1" smtClean="0"/>
              <a:t>source:http</a:t>
            </a:r>
            <a:r>
              <a:rPr lang="en-US" dirty="0"/>
              <a:t>://</a:t>
            </a:r>
            <a:r>
              <a:rPr lang="en-US" dirty="0" err="1"/>
              <a:t>www.bbc.co.uk</a:t>
            </a:r>
            <a:r>
              <a:rPr lang="en-US" dirty="0"/>
              <a:t>/guides/zgs34j6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322002"/>
            <a:ext cx="8297740" cy="467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65" t="10132" r="1946" b="24670"/>
          <a:stretch/>
        </p:blipFill>
        <p:spPr>
          <a:xfrm>
            <a:off x="228600" y="1143000"/>
            <a:ext cx="5460538" cy="2819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12" t="37680" r="11387" b="19722"/>
          <a:stretch/>
        </p:blipFill>
        <p:spPr>
          <a:xfrm>
            <a:off x="2488738" y="3733800"/>
            <a:ext cx="640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8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GMU">
      <a:dk1>
        <a:sysClr val="windowText" lastClr="000000"/>
      </a:dk1>
      <a:lt1>
        <a:sysClr val="window" lastClr="FFFFFF"/>
      </a:lt1>
      <a:dk2>
        <a:srgbClr val="006600"/>
      </a:dk2>
      <a:lt2>
        <a:srgbClr val="DEDEDE"/>
      </a:lt2>
      <a:accent1>
        <a:srgbClr val="008000"/>
      </a:accent1>
      <a:accent2>
        <a:srgbClr val="CCCC00"/>
      </a:accent2>
      <a:accent3>
        <a:srgbClr val="33CC33"/>
      </a:accent3>
      <a:accent4>
        <a:srgbClr val="FFFF00"/>
      </a:accent4>
      <a:accent5>
        <a:srgbClr val="7F7F7F"/>
      </a:accent5>
      <a:accent6>
        <a:srgbClr val="666633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10599</TotalTime>
  <Words>1208</Words>
  <Application>Microsoft Macintosh PowerPoint</Application>
  <PresentationFormat>On-screen Show (4:3)</PresentationFormat>
  <Paragraphs>229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Calibri</vt:lpstr>
      <vt:lpstr>Georgia</vt:lpstr>
      <vt:lpstr>Wingdings 2</vt:lpstr>
      <vt:lpstr>Urban</vt:lpstr>
      <vt:lpstr>Document</vt:lpstr>
      <vt:lpstr>Agent Based Modeling for Military Applications CSS 739 - 005  </vt:lpstr>
      <vt:lpstr>Agenda  </vt:lpstr>
      <vt:lpstr>PowerPoint Presentation</vt:lpstr>
      <vt:lpstr>PowerPoint Presentation</vt:lpstr>
      <vt:lpstr>The British Defense Strategy</vt:lpstr>
      <vt:lpstr>Big Wing</vt:lpstr>
      <vt:lpstr>The Big Wing</vt:lpstr>
      <vt:lpstr>The Cost of the Battle</vt:lpstr>
      <vt:lpstr>PowerPoint Presentation</vt:lpstr>
      <vt:lpstr>Sortie Combinations </vt:lpstr>
      <vt:lpstr>Loss Rate Via The Data</vt:lpstr>
      <vt:lpstr>Lanchester Laws (1916)</vt:lpstr>
      <vt:lpstr>Literature Review</vt:lpstr>
      <vt:lpstr>British Losses in a Lanchester Setting</vt:lpstr>
      <vt:lpstr>German Losses in a Lanchester Setting</vt:lpstr>
      <vt:lpstr>Implications</vt:lpstr>
      <vt:lpstr>An ABM of the Battle of Britain</vt:lpstr>
      <vt:lpstr>The RAF Infrastructure</vt:lpstr>
      <vt:lpstr>The Hurricane</vt:lpstr>
      <vt:lpstr>The Spitfire</vt:lpstr>
      <vt:lpstr>The RAF Fighters (f_fighters)</vt:lpstr>
      <vt:lpstr>RAF Variables</vt:lpstr>
      <vt:lpstr>The Luftwaffe Infrastructure</vt:lpstr>
      <vt:lpstr>The ME109</vt:lpstr>
      <vt:lpstr>Bombers Defending</vt:lpstr>
      <vt:lpstr>Luftwaffe Variables</vt:lpstr>
      <vt:lpstr>The RAF </vt:lpstr>
      <vt:lpstr>The Luftwaffe</vt:lpstr>
      <vt:lpstr>The Check Procedure</vt:lpstr>
      <vt:lpstr>The Shot Procedure</vt:lpstr>
      <vt:lpstr>Bombers Defending</vt:lpstr>
      <vt:lpstr>The Dogfight Part 1</vt:lpstr>
      <vt:lpstr>The Dogfight Part 2</vt:lpstr>
      <vt:lpstr>Experiments </vt:lpstr>
      <vt:lpstr>Experiments</vt:lpstr>
      <vt:lpstr>Results </vt:lpstr>
      <vt:lpstr>Full Experiment Sweep</vt:lpstr>
      <vt:lpstr>Full Experiment Sweep</vt:lpstr>
      <vt:lpstr>Lanchester Analysis</vt:lpstr>
      <vt:lpstr>PowerPoint Presentation</vt:lpstr>
      <vt:lpstr>RAF loss ratio (Losses/Force Sent Up)</vt:lpstr>
      <vt:lpstr>More of the Wing Debate</vt:lpstr>
      <vt:lpstr>Impact on the Germans</vt:lpstr>
      <vt:lpstr>To prove the case</vt:lpstr>
      <vt:lpstr>PowerPoint Presentation</vt:lpstr>
      <vt:lpstr>References</vt:lpstr>
    </vt:vector>
  </TitlesOfParts>
  <Manager/>
  <Company>Microsoft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Britain</dc:title>
  <dc:subject/>
  <dc:creator>Matthew Oldham</dc:creator>
  <cp:keywords/>
  <dc:description/>
  <cp:lastModifiedBy>Matthew Oldham</cp:lastModifiedBy>
  <cp:revision>897</cp:revision>
  <dcterms:created xsi:type="dcterms:W3CDTF">2014-10-09T15:21:13Z</dcterms:created>
  <dcterms:modified xsi:type="dcterms:W3CDTF">2017-03-01T15:42:17Z</dcterms:modified>
  <cp:category/>
</cp:coreProperties>
</file>